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72" r:id="rId2"/>
    <p:sldId id="257" r:id="rId3"/>
    <p:sldId id="268" r:id="rId4"/>
    <p:sldId id="294" r:id="rId5"/>
    <p:sldId id="293" r:id="rId6"/>
    <p:sldId id="287" r:id="rId7"/>
    <p:sldId id="274" r:id="rId8"/>
    <p:sldId id="304" r:id="rId9"/>
    <p:sldId id="305" r:id="rId10"/>
    <p:sldId id="263" r:id="rId11"/>
    <p:sldId id="288" r:id="rId12"/>
    <p:sldId id="258" r:id="rId13"/>
    <p:sldId id="275" r:id="rId14"/>
    <p:sldId id="262" r:id="rId15"/>
    <p:sldId id="295" r:id="rId16"/>
    <p:sldId id="301" r:id="rId17"/>
    <p:sldId id="259" r:id="rId18"/>
    <p:sldId id="297" r:id="rId19"/>
    <p:sldId id="260" r:id="rId20"/>
    <p:sldId id="276" r:id="rId21"/>
    <p:sldId id="285" r:id="rId22"/>
    <p:sldId id="302" r:id="rId23"/>
    <p:sldId id="270" r:id="rId24"/>
    <p:sldId id="303" r:id="rId25"/>
    <p:sldId id="277" r:id="rId26"/>
    <p:sldId id="307" r:id="rId27"/>
    <p:sldId id="281" r:id="rId28"/>
    <p:sldId id="284" r:id="rId29"/>
    <p:sldId id="282" r:id="rId30"/>
    <p:sldId id="308" r:id="rId3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5187CAC-0A02-069C-CE34-D8D50C5C88D2}" name="Canelle Romain" initials="CR" userId="c24b6b35166dcb2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2363"/>
    <a:srgbClr val="E8E8E8"/>
    <a:srgbClr val="AFD28F"/>
    <a:srgbClr val="1D21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E79810-EF74-469D-BE86-2C0E0C84A50E}" v="538" dt="2024-12-04T16:32:17.105"/>
    <p1510:client id="{A0489DAB-77E9-4D93-8002-4EEDC44713A5}" v="4" dt="2024-12-04T19:54:14.5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yle moyen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Style moyen 3 - Accentuation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Style moyen 3 - 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Style moyen 3 - 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2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8/10/relationships/authors" Target="authors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nelle Romain" userId="c24b6b35166dcb23" providerId="LiveId" clId="{23E79810-EF74-469D-BE86-2C0E0C84A50E}"/>
    <pc:docChg chg="undo redo custSel addSld delSld modSld sldOrd">
      <pc:chgData name="Canelle Romain" userId="c24b6b35166dcb23" providerId="LiveId" clId="{23E79810-EF74-469D-BE86-2C0E0C84A50E}" dt="2024-12-04T19:29:42.574" v="21450" actId="20577"/>
      <pc:docMkLst>
        <pc:docMk/>
      </pc:docMkLst>
      <pc:sldChg chg="addSp delSp modSp del mod">
        <pc:chgData name="Canelle Romain" userId="c24b6b35166dcb23" providerId="LiveId" clId="{23E79810-EF74-469D-BE86-2C0E0C84A50E}" dt="2024-11-23T16:12:51.100" v="3970" actId="47"/>
        <pc:sldMkLst>
          <pc:docMk/>
          <pc:sldMk cId="2421606673" sldId="256"/>
        </pc:sldMkLst>
        <pc:spChg chg="mod">
          <ac:chgData name="Canelle Romain" userId="c24b6b35166dcb23" providerId="LiveId" clId="{23E79810-EF74-469D-BE86-2C0E0C84A50E}" dt="2024-11-23T15:52:20.203" v="3796" actId="14100"/>
          <ac:spMkLst>
            <pc:docMk/>
            <pc:sldMk cId="2421606673" sldId="256"/>
            <ac:spMk id="2" creationId="{1183733B-D6E6-6BBF-A3F9-2F18976EB2BC}"/>
          </ac:spMkLst>
        </pc:spChg>
        <pc:spChg chg="del">
          <ac:chgData name="Canelle Romain" userId="c24b6b35166dcb23" providerId="LiveId" clId="{23E79810-EF74-469D-BE86-2C0E0C84A50E}" dt="2024-11-21T22:52:29.552" v="1374" actId="478"/>
          <ac:spMkLst>
            <pc:docMk/>
            <pc:sldMk cId="2421606673" sldId="256"/>
            <ac:spMk id="3" creationId="{B75E556E-8014-4CE6-9E10-9FEDEA82F57E}"/>
          </ac:spMkLst>
        </pc:spChg>
        <pc:spChg chg="add mod">
          <ac:chgData name="Canelle Romain" userId="c24b6b35166dcb23" providerId="LiveId" clId="{23E79810-EF74-469D-BE86-2C0E0C84A50E}" dt="2024-11-21T22:53:12.522" v="1391" actId="1076"/>
          <ac:spMkLst>
            <pc:docMk/>
            <pc:sldMk cId="2421606673" sldId="256"/>
            <ac:spMk id="7" creationId="{E255CB52-C902-A5EF-0289-67CF0A33B0AF}"/>
          </ac:spMkLst>
        </pc:spChg>
        <pc:spChg chg="add del mod">
          <ac:chgData name="Canelle Romain" userId="c24b6b35166dcb23" providerId="LiveId" clId="{23E79810-EF74-469D-BE86-2C0E0C84A50E}" dt="2024-11-21T22:52:32.899" v="1375" actId="478"/>
          <ac:spMkLst>
            <pc:docMk/>
            <pc:sldMk cId="2421606673" sldId="256"/>
            <ac:spMk id="9" creationId="{009BA052-9EAE-D212-B071-4D01995BA2BC}"/>
          </ac:spMkLst>
        </pc:spChg>
        <pc:spChg chg="mod">
          <ac:chgData name="Canelle Romain" userId="c24b6b35166dcb23" providerId="LiveId" clId="{23E79810-EF74-469D-BE86-2C0E0C84A50E}" dt="2024-11-21T09:38:17.939" v="0" actId="207"/>
          <ac:spMkLst>
            <pc:docMk/>
            <pc:sldMk cId="2421606673" sldId="256"/>
            <ac:spMk id="27" creationId="{4D320EF1-EC2D-5BC1-CC90-201B3D0CD6F0}"/>
          </ac:spMkLst>
        </pc:spChg>
        <pc:picChg chg="add mod">
          <ac:chgData name="Canelle Romain" userId="c24b6b35166dcb23" providerId="LiveId" clId="{23E79810-EF74-469D-BE86-2C0E0C84A50E}" dt="2024-11-23T15:39:07.646" v="3770"/>
          <ac:picMkLst>
            <pc:docMk/>
            <pc:sldMk cId="2421606673" sldId="256"/>
            <ac:picMk id="3" creationId="{BA9DB0D1-ADDB-3EAE-F846-193AE4372343}"/>
          </ac:picMkLst>
        </pc:picChg>
        <pc:picChg chg="add del mod">
          <ac:chgData name="Canelle Romain" userId="c24b6b35166dcb23" providerId="LiveId" clId="{23E79810-EF74-469D-BE86-2C0E0C84A50E}" dt="2024-11-21T22:53:17.427" v="1393" actId="478"/>
          <ac:picMkLst>
            <pc:docMk/>
            <pc:sldMk cId="2421606673" sldId="256"/>
            <ac:picMk id="4" creationId="{87C47AF3-65AB-109A-52B8-3E3249661A59}"/>
          </ac:picMkLst>
        </pc:picChg>
        <pc:picChg chg="add del mod">
          <ac:chgData name="Canelle Romain" userId="c24b6b35166dcb23" providerId="LiveId" clId="{23E79810-EF74-469D-BE86-2C0E0C84A50E}" dt="2024-11-21T22:53:14.990" v="1392" actId="478"/>
          <ac:picMkLst>
            <pc:docMk/>
            <pc:sldMk cId="2421606673" sldId="256"/>
            <ac:picMk id="5" creationId="{8EE88ECC-6DE3-0410-FD2A-10D05C74E976}"/>
          </ac:picMkLst>
        </pc:picChg>
        <pc:picChg chg="add mod">
          <ac:chgData name="Canelle Romain" userId="c24b6b35166dcb23" providerId="LiveId" clId="{23E79810-EF74-469D-BE86-2C0E0C84A50E}" dt="2024-11-21T22:54:40.425" v="1401" actId="14100"/>
          <ac:picMkLst>
            <pc:docMk/>
            <pc:sldMk cId="2421606673" sldId="256"/>
            <ac:picMk id="10" creationId="{D0A4575C-E4F9-DF65-ED4F-13077F865C60}"/>
          </ac:picMkLst>
        </pc:picChg>
      </pc:sldChg>
      <pc:sldChg chg="addSp delSp modSp mod">
        <pc:chgData name="Canelle Romain" userId="c24b6b35166dcb23" providerId="LiveId" clId="{23E79810-EF74-469D-BE86-2C0E0C84A50E}" dt="2024-12-04T19:29:42.574" v="21450" actId="20577"/>
        <pc:sldMkLst>
          <pc:docMk/>
          <pc:sldMk cId="1551723329" sldId="257"/>
        </pc:sldMkLst>
        <pc:spChg chg="add del mod">
          <ac:chgData name="Canelle Romain" userId="c24b6b35166dcb23" providerId="LiveId" clId="{23E79810-EF74-469D-BE86-2C0E0C84A50E}" dt="2024-11-23T16:48:12.434" v="4299" actId="478"/>
          <ac:spMkLst>
            <pc:docMk/>
            <pc:sldMk cId="1551723329" sldId="257"/>
            <ac:spMk id="2" creationId="{EF6E74C2-11D1-EDB4-E09C-66E687574E8D}"/>
          </ac:spMkLst>
        </pc:spChg>
        <pc:spChg chg="add del mod">
          <ac:chgData name="Canelle Romain" userId="c24b6b35166dcb23" providerId="LiveId" clId="{23E79810-EF74-469D-BE86-2C0E0C84A50E}" dt="2024-11-23T16:22:47.909" v="3980" actId="478"/>
          <ac:spMkLst>
            <pc:docMk/>
            <pc:sldMk cId="1551723329" sldId="257"/>
            <ac:spMk id="5" creationId="{4DC9214E-D4BE-6A08-29F5-CAE4649613CC}"/>
          </ac:spMkLst>
        </pc:spChg>
        <pc:spChg chg="add mod">
          <ac:chgData name="Canelle Romain" userId="c24b6b35166dcb23" providerId="LiveId" clId="{23E79810-EF74-469D-BE86-2C0E0C84A50E}" dt="2024-11-23T16:49:49.692" v="4383" actId="14100"/>
          <ac:spMkLst>
            <pc:docMk/>
            <pc:sldMk cId="1551723329" sldId="257"/>
            <ac:spMk id="6" creationId="{DF865B15-C524-C495-44C7-5F54A84E9488}"/>
          </ac:spMkLst>
        </pc:spChg>
        <pc:spChg chg="del mod">
          <ac:chgData name="Canelle Romain" userId="c24b6b35166dcb23" providerId="LiveId" clId="{23E79810-EF74-469D-BE86-2C0E0C84A50E}" dt="2024-11-23T16:13:04.980" v="3971" actId="478"/>
          <ac:spMkLst>
            <pc:docMk/>
            <pc:sldMk cId="1551723329" sldId="257"/>
            <ac:spMk id="7" creationId="{2BAEC871-CEA5-71B5-38DA-3CBA1CEBC247}"/>
          </ac:spMkLst>
        </pc:spChg>
        <pc:spChg chg="add mod">
          <ac:chgData name="Canelle Romain" userId="c24b6b35166dcb23" providerId="LiveId" clId="{23E79810-EF74-469D-BE86-2C0E0C84A50E}" dt="2024-12-04T19:29:42.574" v="21450" actId="20577"/>
          <ac:spMkLst>
            <pc:docMk/>
            <pc:sldMk cId="1551723329" sldId="257"/>
            <ac:spMk id="9" creationId="{EEB76148-3029-40E3-01DE-F999DB4E1457}"/>
          </ac:spMkLst>
        </pc:spChg>
        <pc:spChg chg="add mod">
          <ac:chgData name="Canelle Romain" userId="c24b6b35166dcb23" providerId="LiveId" clId="{23E79810-EF74-469D-BE86-2C0E0C84A50E}" dt="2024-12-03T18:39:21.301" v="19177" actId="1076"/>
          <ac:spMkLst>
            <pc:docMk/>
            <pc:sldMk cId="1551723329" sldId="257"/>
            <ac:spMk id="10" creationId="{8D0161C3-F330-C25A-E2F4-266347B1E180}"/>
          </ac:spMkLst>
        </pc:spChg>
        <pc:picChg chg="add del mod">
          <ac:chgData name="Canelle Romain" userId="c24b6b35166dcb23" providerId="LiveId" clId="{23E79810-EF74-469D-BE86-2C0E0C84A50E}" dt="2024-11-23T16:13:21.044" v="3974" actId="478"/>
          <ac:picMkLst>
            <pc:docMk/>
            <pc:sldMk cId="1551723329" sldId="257"/>
            <ac:picMk id="3" creationId="{F2B95785-8EC4-E51C-832C-DB9ED8B544B9}"/>
          </ac:picMkLst>
        </pc:picChg>
        <pc:picChg chg="add del mod">
          <ac:chgData name="Canelle Romain" userId="c24b6b35166dcb23" providerId="LiveId" clId="{23E79810-EF74-469D-BE86-2C0E0C84A50E}" dt="2024-11-23T16:13:22.839" v="3975" actId="478"/>
          <ac:picMkLst>
            <pc:docMk/>
            <pc:sldMk cId="1551723329" sldId="257"/>
            <ac:picMk id="4" creationId="{0F10CB7A-3BFB-436C-534D-93110A9DFFE3}"/>
          </ac:picMkLst>
        </pc:picChg>
        <pc:picChg chg="del mod">
          <ac:chgData name="Canelle Romain" userId="c24b6b35166dcb23" providerId="LiveId" clId="{23E79810-EF74-469D-BE86-2C0E0C84A50E}" dt="2024-11-23T15:39:50.729" v="3773" actId="478"/>
          <ac:picMkLst>
            <pc:docMk/>
            <pc:sldMk cId="1551723329" sldId="257"/>
            <ac:picMk id="8" creationId="{128EA935-E661-3CA9-A905-F7554146BB2F}"/>
          </ac:picMkLst>
        </pc:picChg>
        <pc:picChg chg="add mod">
          <ac:chgData name="Canelle Romain" userId="c24b6b35166dcb23" providerId="LiveId" clId="{23E79810-EF74-469D-BE86-2C0E0C84A50E}" dt="2024-11-23T16:53:50.934" v="4467" actId="1076"/>
          <ac:picMkLst>
            <pc:docMk/>
            <pc:sldMk cId="1551723329" sldId="257"/>
            <ac:picMk id="11" creationId="{77F76869-3E5C-4240-F8C7-00BE6721B5F7}"/>
          </ac:picMkLst>
        </pc:picChg>
      </pc:sldChg>
      <pc:sldChg chg="addSp delSp modSp add del mod ord modCm">
        <pc:chgData name="Canelle Romain" userId="c24b6b35166dcb23" providerId="LiveId" clId="{23E79810-EF74-469D-BE86-2C0E0C84A50E}" dt="2024-12-04T14:56:58.478" v="19981" actId="1076"/>
        <pc:sldMkLst>
          <pc:docMk/>
          <pc:sldMk cId="2733949536" sldId="258"/>
        </pc:sldMkLst>
        <pc:spChg chg="add del">
          <ac:chgData name="Canelle Romain" userId="c24b6b35166dcb23" providerId="LiveId" clId="{23E79810-EF74-469D-BE86-2C0E0C84A50E}" dt="2024-11-21T10:01:38.547" v="77" actId="11529"/>
          <ac:spMkLst>
            <pc:docMk/>
            <pc:sldMk cId="2733949536" sldId="258"/>
            <ac:spMk id="2" creationId="{5AFAA8D7-141F-0778-9670-2C68DC6529CF}"/>
          </ac:spMkLst>
        </pc:spChg>
        <pc:spChg chg="add mod">
          <ac:chgData name="Canelle Romain" userId="c24b6b35166dcb23" providerId="LiveId" clId="{23E79810-EF74-469D-BE86-2C0E0C84A50E}" dt="2024-11-23T20:20:07.591" v="5827" actId="2711"/>
          <ac:spMkLst>
            <pc:docMk/>
            <pc:sldMk cId="2733949536" sldId="258"/>
            <ac:spMk id="2" creationId="{7832D60D-43C6-6134-0062-849C4680F6DE}"/>
          </ac:spMkLst>
        </pc:spChg>
        <pc:spChg chg="add mod">
          <ac:chgData name="Canelle Romain" userId="c24b6b35166dcb23" providerId="LiveId" clId="{23E79810-EF74-469D-BE86-2C0E0C84A50E}" dt="2024-11-23T20:20:52.862" v="5847" actId="255"/>
          <ac:spMkLst>
            <pc:docMk/>
            <pc:sldMk cId="2733949536" sldId="258"/>
            <ac:spMk id="3" creationId="{77434D39-4C97-011B-6382-3354A345DE28}"/>
          </ac:spMkLst>
        </pc:spChg>
        <pc:spChg chg="del mod">
          <ac:chgData name="Canelle Romain" userId="c24b6b35166dcb23" providerId="LiveId" clId="{23E79810-EF74-469D-BE86-2C0E0C84A50E}" dt="2024-11-21T17:50:25.855" v="840" actId="478"/>
          <ac:spMkLst>
            <pc:docMk/>
            <pc:sldMk cId="2733949536" sldId="258"/>
            <ac:spMk id="5" creationId="{4F41F656-3328-23F1-657C-1C960D501B48}"/>
          </ac:spMkLst>
        </pc:spChg>
        <pc:spChg chg="add mod ord">
          <ac:chgData name="Canelle Romain" userId="c24b6b35166dcb23" providerId="LiveId" clId="{23E79810-EF74-469D-BE86-2C0E0C84A50E}" dt="2024-11-23T20:11:34.140" v="5594" actId="167"/>
          <ac:spMkLst>
            <pc:docMk/>
            <pc:sldMk cId="2733949536" sldId="258"/>
            <ac:spMk id="5" creationId="{70595D21-3A63-B170-B886-16A2D498EDBF}"/>
          </ac:spMkLst>
        </pc:spChg>
        <pc:spChg chg="add del mod">
          <ac:chgData name="Canelle Romain" userId="c24b6b35166dcb23" providerId="LiveId" clId="{23E79810-EF74-469D-BE86-2C0E0C84A50E}" dt="2024-11-21T18:06:50.890" v="1168" actId="478"/>
          <ac:spMkLst>
            <pc:docMk/>
            <pc:sldMk cId="2733949536" sldId="258"/>
            <ac:spMk id="6" creationId="{64777919-412C-FDC4-C042-269A79E6BC9B}"/>
          </ac:spMkLst>
        </pc:spChg>
        <pc:spChg chg="add del mod">
          <ac:chgData name="Canelle Romain" userId="c24b6b35166dcb23" providerId="LiveId" clId="{23E79810-EF74-469D-BE86-2C0E0C84A50E}" dt="2024-11-23T20:15:20.429" v="5714" actId="478"/>
          <ac:spMkLst>
            <pc:docMk/>
            <pc:sldMk cId="2733949536" sldId="258"/>
            <ac:spMk id="7" creationId="{02F42BD8-6910-873A-54D4-06B06482A51D}"/>
          </ac:spMkLst>
        </pc:spChg>
        <pc:spChg chg="add mod">
          <ac:chgData name="Canelle Romain" userId="c24b6b35166dcb23" providerId="LiveId" clId="{23E79810-EF74-469D-BE86-2C0E0C84A50E}" dt="2024-12-04T14:54:35.122" v="19975" actId="1076"/>
          <ac:spMkLst>
            <pc:docMk/>
            <pc:sldMk cId="2733949536" sldId="258"/>
            <ac:spMk id="7" creationId="{E0327F85-DD30-4981-8714-F04C0F3EB055}"/>
          </ac:spMkLst>
        </pc:spChg>
        <pc:spChg chg="add del mod">
          <ac:chgData name="Canelle Romain" userId="c24b6b35166dcb23" providerId="LiveId" clId="{23E79810-EF74-469D-BE86-2C0E0C84A50E}" dt="2024-11-21T17:56:32.460" v="935"/>
          <ac:spMkLst>
            <pc:docMk/>
            <pc:sldMk cId="2733949536" sldId="258"/>
            <ac:spMk id="8" creationId="{18D792EC-58BA-70CB-85F5-3DAF61C6797E}"/>
          </ac:spMkLst>
        </pc:spChg>
        <pc:spChg chg="add mod">
          <ac:chgData name="Canelle Romain" userId="c24b6b35166dcb23" providerId="LiveId" clId="{23E79810-EF74-469D-BE86-2C0E0C84A50E}" dt="2024-11-24T03:09:24.430" v="10106" actId="208"/>
          <ac:spMkLst>
            <pc:docMk/>
            <pc:sldMk cId="2733949536" sldId="258"/>
            <ac:spMk id="8" creationId="{B3283DDB-AB42-740E-3499-FD3340C23BDF}"/>
          </ac:spMkLst>
        </pc:spChg>
        <pc:spChg chg="add mod">
          <ac:chgData name="Canelle Romain" userId="c24b6b35166dcb23" providerId="LiveId" clId="{23E79810-EF74-469D-BE86-2C0E0C84A50E}" dt="2024-11-23T20:17:57.712" v="5815"/>
          <ac:spMkLst>
            <pc:docMk/>
            <pc:sldMk cId="2733949536" sldId="258"/>
            <ac:spMk id="9" creationId="{C10FB5CC-19FB-00DF-442B-6F3A91B60402}"/>
          </ac:spMkLst>
        </pc:spChg>
        <pc:spChg chg="add del mod">
          <ac:chgData name="Canelle Romain" userId="c24b6b35166dcb23" providerId="LiveId" clId="{23E79810-EF74-469D-BE86-2C0E0C84A50E}" dt="2024-11-21T17:56:32.453" v="933" actId="478"/>
          <ac:spMkLst>
            <pc:docMk/>
            <pc:sldMk cId="2733949536" sldId="258"/>
            <ac:spMk id="9" creationId="{D17156B0-4A8A-D78A-F141-FAF130933969}"/>
          </ac:spMkLst>
        </pc:spChg>
        <pc:spChg chg="add mod">
          <ac:chgData name="Canelle Romain" userId="c24b6b35166dcb23" providerId="LiveId" clId="{23E79810-EF74-469D-BE86-2C0E0C84A50E}" dt="2024-11-23T20:21:17.200" v="5848" actId="1076"/>
          <ac:spMkLst>
            <pc:docMk/>
            <pc:sldMk cId="2733949536" sldId="258"/>
            <ac:spMk id="10" creationId="{949DA151-3378-C43D-C4C9-AAC2D82F7822}"/>
          </ac:spMkLst>
        </pc:spChg>
        <pc:spChg chg="del mod topLvl">
          <ac:chgData name="Canelle Romain" userId="c24b6b35166dcb23" providerId="LiveId" clId="{23E79810-EF74-469D-BE86-2C0E0C84A50E}" dt="2024-11-23T20:15:42.327" v="5721" actId="478"/>
          <ac:spMkLst>
            <pc:docMk/>
            <pc:sldMk cId="2733949536" sldId="258"/>
            <ac:spMk id="14" creationId="{C92AF0A7-33F2-C734-574A-CA0F9A07E226}"/>
          </ac:spMkLst>
        </pc:spChg>
        <pc:spChg chg="add del mod">
          <ac:chgData name="Canelle Romain" userId="c24b6b35166dcb23" providerId="LiveId" clId="{23E79810-EF74-469D-BE86-2C0E0C84A50E}" dt="2024-11-23T20:17:47.760" v="5813" actId="478"/>
          <ac:spMkLst>
            <pc:docMk/>
            <pc:sldMk cId="2733949536" sldId="258"/>
            <ac:spMk id="16" creationId="{3BFB8466-E5F1-FC91-8D06-2D4DDE35045D}"/>
          </ac:spMkLst>
        </pc:spChg>
        <pc:spChg chg="mod">
          <ac:chgData name="Canelle Romain" userId="c24b6b35166dcb23" providerId="LiveId" clId="{23E79810-EF74-469D-BE86-2C0E0C84A50E}" dt="2024-12-04T14:03:07.567" v="19561" actId="20577"/>
          <ac:spMkLst>
            <pc:docMk/>
            <pc:sldMk cId="2733949536" sldId="258"/>
            <ac:spMk id="17" creationId="{3E52D919-DF0C-26C1-B1A6-8C95DD5414DE}"/>
          </ac:spMkLst>
        </pc:spChg>
        <pc:spChg chg="add del mod">
          <ac:chgData name="Canelle Romain" userId="c24b6b35166dcb23" providerId="LiveId" clId="{23E79810-EF74-469D-BE86-2C0E0C84A50E}" dt="2024-11-21T18:11:10.148" v="1254" actId="478"/>
          <ac:spMkLst>
            <pc:docMk/>
            <pc:sldMk cId="2733949536" sldId="258"/>
            <ac:spMk id="17" creationId="{6F3D699A-2733-8A69-CCCD-06DB47E74260}"/>
          </ac:spMkLst>
        </pc:spChg>
        <pc:spChg chg="del mod">
          <ac:chgData name="Canelle Romain" userId="c24b6b35166dcb23" providerId="LiveId" clId="{23E79810-EF74-469D-BE86-2C0E0C84A50E}" dt="2024-11-23T20:11:17.385" v="5591" actId="478"/>
          <ac:spMkLst>
            <pc:docMk/>
            <pc:sldMk cId="2733949536" sldId="258"/>
            <ac:spMk id="18" creationId="{B0A2A2C8-8462-1F68-AA63-F2E8A7E86FFE}"/>
          </ac:spMkLst>
        </pc:spChg>
        <pc:grpChg chg="add del mod">
          <ac:chgData name="Canelle Romain" userId="c24b6b35166dcb23" providerId="LiveId" clId="{23E79810-EF74-469D-BE86-2C0E0C84A50E}" dt="2024-11-23T20:15:29.425" v="5716" actId="165"/>
          <ac:grpSpMkLst>
            <pc:docMk/>
            <pc:sldMk cId="2733949536" sldId="258"/>
            <ac:grpSpMk id="15" creationId="{63F65467-E396-5DF4-9F87-64E6DD8CB152}"/>
          </ac:grpSpMkLst>
        </pc:grpChg>
        <pc:grpChg chg="del mod">
          <ac:chgData name="Canelle Romain" userId="c24b6b35166dcb23" providerId="LiveId" clId="{23E79810-EF74-469D-BE86-2C0E0C84A50E}" dt="2024-11-21T10:31:25.119" v="87" actId="478"/>
          <ac:grpSpMkLst>
            <pc:docMk/>
            <pc:sldMk cId="2733949536" sldId="258"/>
            <ac:grpSpMk id="17" creationId="{AA3D1A4B-CE3B-EC3D-03D9-56198F9D65F2}"/>
          </ac:grpSpMkLst>
        </pc:grpChg>
        <pc:picChg chg="add mod">
          <ac:chgData name="Canelle Romain" userId="c24b6b35166dcb23" providerId="LiveId" clId="{23E79810-EF74-469D-BE86-2C0E0C84A50E}" dt="2024-11-23T20:17:38.961" v="5812" actId="1076"/>
          <ac:picMkLst>
            <pc:docMk/>
            <pc:sldMk cId="2733949536" sldId="258"/>
            <ac:picMk id="4" creationId="{B4E5237B-7FE1-5654-5716-26CECD77299E}"/>
          </ac:picMkLst>
        </pc:picChg>
        <pc:picChg chg="add mod">
          <ac:chgData name="Canelle Romain" userId="c24b6b35166dcb23" providerId="LiveId" clId="{23E79810-EF74-469D-BE86-2C0E0C84A50E}" dt="2024-11-23T20:11:25.628" v="5593"/>
          <ac:picMkLst>
            <pc:docMk/>
            <pc:sldMk cId="2733949536" sldId="258"/>
            <ac:picMk id="6" creationId="{5D249B30-C897-8CCC-EA3F-E1F054363BD8}"/>
          </ac:picMkLst>
        </pc:picChg>
        <pc:picChg chg="del mod topLvl">
          <ac:chgData name="Canelle Romain" userId="c24b6b35166dcb23" providerId="LiveId" clId="{23E79810-EF74-469D-BE86-2C0E0C84A50E}" dt="2024-11-27T00:02:59.079" v="12667" actId="478"/>
          <ac:picMkLst>
            <pc:docMk/>
            <pc:sldMk cId="2733949536" sldId="258"/>
            <ac:picMk id="13" creationId="{390FDB11-01FB-EE33-D340-DE5DA86336B1}"/>
          </ac:picMkLst>
        </pc:picChg>
        <pc:picChg chg="mod">
          <ac:chgData name="Canelle Romain" userId="c24b6b35166dcb23" providerId="LiveId" clId="{23E79810-EF74-469D-BE86-2C0E0C84A50E}" dt="2024-12-04T14:56:58.478" v="19981" actId="1076"/>
          <ac:picMkLst>
            <pc:docMk/>
            <pc:sldMk cId="2733949536" sldId="258"/>
            <ac:picMk id="19" creationId="{AF742BE3-A2B3-31D9-9AF1-06D398D115D8}"/>
          </ac:picMkLst>
        </pc:picChg>
        <pc:picChg chg="del">
          <ac:chgData name="Canelle Romain" userId="c24b6b35166dcb23" providerId="LiveId" clId="{23E79810-EF74-469D-BE86-2C0E0C84A50E}" dt="2024-11-23T20:11:19.104" v="5592" actId="478"/>
          <ac:picMkLst>
            <pc:docMk/>
            <pc:sldMk cId="2733949536" sldId="258"/>
            <ac:picMk id="20" creationId="{346DF88E-87CD-7C89-A08B-E3237FFD534A}"/>
          </ac:picMkLst>
        </pc:picChg>
        <pc:cxnChg chg="add mod">
          <ac:chgData name="Canelle Romain" userId="c24b6b35166dcb23" providerId="LiveId" clId="{23E79810-EF74-469D-BE86-2C0E0C84A50E}" dt="2024-12-04T14:48:11.439" v="19809" actId="14100"/>
          <ac:cxnSpMkLst>
            <pc:docMk/>
            <pc:sldMk cId="2733949536" sldId="258"/>
            <ac:cxnSpMk id="2" creationId="{677C4277-AC4B-9481-BDDC-FDEC543F11BB}"/>
          </ac:cxnSpMkLst>
        </pc:cxnChg>
        <pc:cxnChg chg="add del mod">
          <ac:chgData name="Canelle Romain" userId="c24b6b35166dcb23" providerId="LiveId" clId="{23E79810-EF74-469D-BE86-2C0E0C84A50E}" dt="2024-12-04T14:48:07.867" v="19807" actId="478"/>
          <ac:cxnSpMkLst>
            <pc:docMk/>
            <pc:sldMk cId="2733949536" sldId="258"/>
            <ac:cxnSpMk id="11" creationId="{E08446BA-8C9C-1167-5444-818849E4FAF2}"/>
          </ac:cxnSpMkLst>
        </pc:cxnChg>
        <pc:cxnChg chg="add del mod">
          <ac:chgData name="Canelle Romain" userId="c24b6b35166dcb23" providerId="LiveId" clId="{23E79810-EF74-469D-BE86-2C0E0C84A50E}" dt="2024-11-23T20:17:49.680" v="5814" actId="478"/>
          <ac:cxnSpMkLst>
            <pc:docMk/>
            <pc:sldMk cId="2733949536" sldId="258"/>
            <ac:cxnSpMk id="12" creationId="{7E3777D8-92E9-FC55-B029-02CC78CB5927}"/>
          </ac:cxnSpMkLst>
        </pc:cxnChg>
        <pc:cxnChg chg="del mod">
          <ac:chgData name="Canelle Romain" userId="c24b6b35166dcb23" providerId="LiveId" clId="{23E79810-EF74-469D-BE86-2C0E0C84A50E}" dt="2024-11-21T17:53:54.541" v="902" actId="478"/>
          <ac:cxnSpMkLst>
            <pc:docMk/>
            <pc:sldMk cId="2733949536" sldId="258"/>
            <ac:cxnSpMk id="21" creationId="{F2BE2DD9-9252-930F-ABD6-C4937C74060E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Canelle Romain" userId="c24b6b35166dcb23" providerId="LiveId" clId="{23E79810-EF74-469D-BE86-2C0E0C84A50E}" dt="2024-11-21T09:57:53.731" v="73" actId="478"/>
              <pc2:cmMkLst xmlns:pc2="http://schemas.microsoft.com/office/powerpoint/2019/9/main/command">
                <pc:docMk/>
                <pc:sldMk cId="2733949536" sldId="258"/>
                <pc2:cmMk id="{ACCE7FBE-230E-4D4A-BEE8-4CC2234FE522}"/>
              </pc2:cmMkLst>
            </pc226:cmChg>
          </p:ext>
        </pc:extLst>
      </pc:sldChg>
      <pc:sldChg chg="addSp delSp modSp mod">
        <pc:chgData name="Canelle Romain" userId="c24b6b35166dcb23" providerId="LiveId" clId="{23E79810-EF74-469D-BE86-2C0E0C84A50E}" dt="2024-12-04T15:13:02.501" v="20094" actId="1440"/>
        <pc:sldMkLst>
          <pc:docMk/>
          <pc:sldMk cId="435763118" sldId="259"/>
        </pc:sldMkLst>
        <pc:spChg chg="add del mod">
          <ac:chgData name="Canelle Romain" userId="c24b6b35166dcb23" providerId="LiveId" clId="{23E79810-EF74-469D-BE86-2C0E0C84A50E}" dt="2024-11-23T21:03:19.356" v="6850" actId="478"/>
          <ac:spMkLst>
            <pc:docMk/>
            <pc:sldMk cId="435763118" sldId="259"/>
            <ac:spMk id="2" creationId="{D9A53B54-533A-198C-48C4-6C9B7C787F53}"/>
          </ac:spMkLst>
        </pc:spChg>
        <pc:spChg chg="add del mod">
          <ac:chgData name="Canelle Romain" userId="c24b6b35166dcb23" providerId="LiveId" clId="{23E79810-EF74-469D-BE86-2C0E0C84A50E}" dt="2024-11-23T21:20:02.303" v="7223" actId="478"/>
          <ac:spMkLst>
            <pc:docMk/>
            <pc:sldMk cId="435763118" sldId="259"/>
            <ac:spMk id="5" creationId="{5F50741B-8786-BED4-7BB2-D0211B1CF4FC}"/>
          </ac:spMkLst>
        </pc:spChg>
        <pc:spChg chg="add mod ord">
          <ac:chgData name="Canelle Romain" userId="c24b6b35166dcb23" providerId="LiveId" clId="{23E79810-EF74-469D-BE86-2C0E0C84A50E}" dt="2024-12-04T15:12:41.726" v="20089" actId="1076"/>
          <ac:spMkLst>
            <pc:docMk/>
            <pc:sldMk cId="435763118" sldId="259"/>
            <ac:spMk id="9" creationId="{BCD70333-387F-9969-DA02-CC37247C100E}"/>
          </ac:spMkLst>
        </pc:spChg>
        <pc:spChg chg="add mod">
          <ac:chgData name="Canelle Romain" userId="c24b6b35166dcb23" providerId="LiveId" clId="{23E79810-EF74-469D-BE86-2C0E0C84A50E}" dt="2024-12-04T15:12:52.832" v="20091" actId="1076"/>
          <ac:spMkLst>
            <pc:docMk/>
            <pc:sldMk cId="435763118" sldId="259"/>
            <ac:spMk id="10" creationId="{4FA0D32D-8988-8C9C-41E2-46A413932941}"/>
          </ac:spMkLst>
        </pc:spChg>
        <pc:spChg chg="add del mod">
          <ac:chgData name="Canelle Romain" userId="c24b6b35166dcb23" providerId="LiveId" clId="{23E79810-EF74-469D-BE86-2C0E0C84A50E}" dt="2024-12-04T15:12:31.816" v="20087" actId="1076"/>
          <ac:spMkLst>
            <pc:docMk/>
            <pc:sldMk cId="435763118" sldId="259"/>
            <ac:spMk id="21" creationId="{691CBF5A-1DF4-301B-95D7-6D7F05DC56BB}"/>
          </ac:spMkLst>
        </pc:spChg>
        <pc:spChg chg="add mod">
          <ac:chgData name="Canelle Romain" userId="c24b6b35166dcb23" providerId="LiveId" clId="{23E79810-EF74-469D-BE86-2C0E0C84A50E}" dt="2024-12-04T15:11:32.043" v="20053" actId="164"/>
          <ac:spMkLst>
            <pc:docMk/>
            <pc:sldMk cId="435763118" sldId="259"/>
            <ac:spMk id="22" creationId="{6E656594-CE22-690F-81EE-1F2867F0711C}"/>
          </ac:spMkLst>
        </pc:spChg>
        <pc:spChg chg="add mod">
          <ac:chgData name="Canelle Romain" userId="c24b6b35166dcb23" providerId="LiveId" clId="{23E79810-EF74-469D-BE86-2C0E0C84A50E}" dt="2024-12-04T15:11:32.043" v="20053" actId="164"/>
          <ac:spMkLst>
            <pc:docMk/>
            <pc:sldMk cId="435763118" sldId="259"/>
            <ac:spMk id="23" creationId="{96C59B95-7A9F-A31A-6AEF-EC65A793354C}"/>
          </ac:spMkLst>
        </pc:spChg>
        <pc:spChg chg="add mod">
          <ac:chgData name="Canelle Romain" userId="c24b6b35166dcb23" providerId="LiveId" clId="{23E79810-EF74-469D-BE86-2C0E0C84A50E}" dt="2024-12-04T15:11:32.043" v="20053" actId="164"/>
          <ac:spMkLst>
            <pc:docMk/>
            <pc:sldMk cId="435763118" sldId="259"/>
            <ac:spMk id="24" creationId="{D384F397-9D5F-1829-3FF8-45A40F28FCDE}"/>
          </ac:spMkLst>
        </pc:spChg>
        <pc:spChg chg="add mod">
          <ac:chgData name="Canelle Romain" userId="c24b6b35166dcb23" providerId="LiveId" clId="{23E79810-EF74-469D-BE86-2C0E0C84A50E}" dt="2024-12-04T15:11:32.043" v="20053" actId="164"/>
          <ac:spMkLst>
            <pc:docMk/>
            <pc:sldMk cId="435763118" sldId="259"/>
            <ac:spMk id="25" creationId="{911C2C0E-D222-AA57-856D-16293B588C88}"/>
          </ac:spMkLst>
        </pc:spChg>
        <pc:spChg chg="add mod">
          <ac:chgData name="Canelle Romain" userId="c24b6b35166dcb23" providerId="LiveId" clId="{23E79810-EF74-469D-BE86-2C0E0C84A50E}" dt="2024-12-04T15:11:32.043" v="20053" actId="164"/>
          <ac:spMkLst>
            <pc:docMk/>
            <pc:sldMk cId="435763118" sldId="259"/>
            <ac:spMk id="26" creationId="{4C64735F-EFF2-D93E-4390-BD22BF749AA1}"/>
          </ac:spMkLst>
        </pc:spChg>
        <pc:spChg chg="add mod">
          <ac:chgData name="Canelle Romain" userId="c24b6b35166dcb23" providerId="LiveId" clId="{23E79810-EF74-469D-BE86-2C0E0C84A50E}" dt="2024-12-04T15:11:32.043" v="20053" actId="164"/>
          <ac:spMkLst>
            <pc:docMk/>
            <pc:sldMk cId="435763118" sldId="259"/>
            <ac:spMk id="27" creationId="{75F880BE-867A-1A26-B8CB-D4EB5E36C040}"/>
          </ac:spMkLst>
        </pc:spChg>
        <pc:spChg chg="add del mod">
          <ac:chgData name="Canelle Romain" userId="c24b6b35166dcb23" providerId="LiveId" clId="{23E79810-EF74-469D-BE86-2C0E0C84A50E}" dt="2024-11-30T18:45:46.898" v="18072" actId="478"/>
          <ac:spMkLst>
            <pc:docMk/>
            <pc:sldMk cId="435763118" sldId="259"/>
            <ac:spMk id="28" creationId="{76D1003E-75B0-34CC-4F52-544370591B47}"/>
          </ac:spMkLst>
        </pc:spChg>
        <pc:spChg chg="add mod">
          <ac:chgData name="Canelle Romain" userId="c24b6b35166dcb23" providerId="LiveId" clId="{23E79810-EF74-469D-BE86-2C0E0C84A50E}" dt="2024-12-03T20:06:59.949" v="19337"/>
          <ac:spMkLst>
            <pc:docMk/>
            <pc:sldMk cId="435763118" sldId="259"/>
            <ac:spMk id="29" creationId="{8A19BBAB-41C4-A227-3B85-492D522B066F}"/>
          </ac:spMkLst>
        </pc:spChg>
        <pc:spChg chg="add mod">
          <ac:chgData name="Canelle Romain" userId="c24b6b35166dcb23" providerId="LiveId" clId="{23E79810-EF74-469D-BE86-2C0E0C84A50E}" dt="2024-12-04T15:12:45.299" v="20090" actId="1076"/>
          <ac:spMkLst>
            <pc:docMk/>
            <pc:sldMk cId="435763118" sldId="259"/>
            <ac:spMk id="30" creationId="{75C9F92E-B3AB-3E7F-9CE5-EB59CAE7AEA7}"/>
          </ac:spMkLst>
        </pc:spChg>
        <pc:spChg chg="add del mod">
          <ac:chgData name="Canelle Romain" userId="c24b6b35166dcb23" providerId="LiveId" clId="{23E79810-EF74-469D-BE86-2C0E0C84A50E}" dt="2024-11-30T18:51:49.520" v="18124" actId="478"/>
          <ac:spMkLst>
            <pc:docMk/>
            <pc:sldMk cId="435763118" sldId="259"/>
            <ac:spMk id="31" creationId="{B3CE64A8-73E0-B227-B67F-82060639AFE2}"/>
          </ac:spMkLst>
        </pc:spChg>
        <pc:spChg chg="add mod">
          <ac:chgData name="Canelle Romain" userId="c24b6b35166dcb23" providerId="LiveId" clId="{23E79810-EF74-469D-BE86-2C0E0C84A50E}" dt="2024-12-04T15:11:06.620" v="20050" actId="571"/>
          <ac:spMkLst>
            <pc:docMk/>
            <pc:sldMk cId="435763118" sldId="259"/>
            <ac:spMk id="34" creationId="{7A590DCD-C127-A269-B34B-3378606AFA4C}"/>
          </ac:spMkLst>
        </pc:spChg>
        <pc:spChg chg="add mod">
          <ac:chgData name="Canelle Romain" userId="c24b6b35166dcb23" providerId="LiveId" clId="{23E79810-EF74-469D-BE86-2C0E0C84A50E}" dt="2024-12-04T15:11:06.620" v="20050" actId="571"/>
          <ac:spMkLst>
            <pc:docMk/>
            <pc:sldMk cId="435763118" sldId="259"/>
            <ac:spMk id="35" creationId="{E8D7D5B2-704D-7796-44E0-DF0300E847AB}"/>
          </ac:spMkLst>
        </pc:spChg>
        <pc:spChg chg="add mod">
          <ac:chgData name="Canelle Romain" userId="c24b6b35166dcb23" providerId="LiveId" clId="{23E79810-EF74-469D-BE86-2C0E0C84A50E}" dt="2024-12-04T15:11:06.620" v="20050" actId="571"/>
          <ac:spMkLst>
            <pc:docMk/>
            <pc:sldMk cId="435763118" sldId="259"/>
            <ac:spMk id="36" creationId="{C20A0D66-5A6A-3BEB-7137-0F1A32D68D4D}"/>
          </ac:spMkLst>
        </pc:spChg>
        <pc:spChg chg="add mod">
          <ac:chgData name="Canelle Romain" userId="c24b6b35166dcb23" providerId="LiveId" clId="{23E79810-EF74-469D-BE86-2C0E0C84A50E}" dt="2024-12-04T15:11:06.620" v="20050" actId="571"/>
          <ac:spMkLst>
            <pc:docMk/>
            <pc:sldMk cId="435763118" sldId="259"/>
            <ac:spMk id="37" creationId="{4F06008C-1962-CB5A-629A-15D996487652}"/>
          </ac:spMkLst>
        </pc:spChg>
        <pc:grpChg chg="add mod">
          <ac:chgData name="Canelle Romain" userId="c24b6b35166dcb23" providerId="LiveId" clId="{23E79810-EF74-469D-BE86-2C0E0C84A50E}" dt="2024-12-04T15:11:06.452" v="20049" actId="164"/>
          <ac:grpSpMkLst>
            <pc:docMk/>
            <pc:sldMk cId="435763118" sldId="259"/>
            <ac:grpSpMk id="38" creationId="{4A8D2AEA-31FD-A98B-542A-3A564DEC02FF}"/>
          </ac:grpSpMkLst>
        </pc:grpChg>
        <pc:grpChg chg="add mod">
          <ac:chgData name="Canelle Romain" userId="c24b6b35166dcb23" providerId="LiveId" clId="{23E79810-EF74-469D-BE86-2C0E0C84A50E}" dt="2024-12-04T15:12:37.974" v="20088" actId="1076"/>
          <ac:grpSpMkLst>
            <pc:docMk/>
            <pc:sldMk cId="435763118" sldId="259"/>
            <ac:grpSpMk id="39" creationId="{13E3B3C2-33C6-785F-451C-C836385EF801}"/>
          </ac:grpSpMkLst>
        </pc:grpChg>
        <pc:picChg chg="del mod">
          <ac:chgData name="Canelle Romain" userId="c24b6b35166dcb23" providerId="LiveId" clId="{23E79810-EF74-469D-BE86-2C0E0C84A50E}" dt="2024-12-04T15:08:16.305" v="19986" actId="478"/>
          <ac:picMkLst>
            <pc:docMk/>
            <pc:sldMk cId="435763118" sldId="259"/>
            <ac:picMk id="3" creationId="{CBAC60EF-9F7A-E179-9D99-C993F8CD37A0}"/>
          </ac:picMkLst>
        </pc:picChg>
        <pc:picChg chg="add del mod">
          <ac:chgData name="Canelle Romain" userId="c24b6b35166dcb23" providerId="LiveId" clId="{23E79810-EF74-469D-BE86-2C0E0C84A50E}" dt="2024-12-04T15:08:15.038" v="19985" actId="478"/>
          <ac:picMkLst>
            <pc:docMk/>
            <pc:sldMk cId="435763118" sldId="259"/>
            <ac:picMk id="4" creationId="{989E5F8B-E9FE-9BBF-814A-F08491AD9131}"/>
          </ac:picMkLst>
        </pc:picChg>
        <pc:picChg chg="add del mod">
          <ac:chgData name="Canelle Romain" userId="c24b6b35166dcb23" providerId="LiveId" clId="{23E79810-EF74-469D-BE86-2C0E0C84A50E}" dt="2024-11-21T11:53:01.811" v="374" actId="478"/>
          <ac:picMkLst>
            <pc:docMk/>
            <pc:sldMk cId="435763118" sldId="259"/>
            <ac:picMk id="4" creationId="{AFC81CFE-1807-5960-A091-13B06B896239}"/>
          </ac:picMkLst>
        </pc:picChg>
        <pc:picChg chg="add del mod">
          <ac:chgData name="Canelle Romain" userId="c24b6b35166dcb23" providerId="LiveId" clId="{23E79810-EF74-469D-BE86-2C0E0C84A50E}" dt="2024-12-03T17:44:45.680" v="18897" actId="478"/>
          <ac:picMkLst>
            <pc:docMk/>
            <pc:sldMk cId="435763118" sldId="259"/>
            <ac:picMk id="4" creationId="{E0F08F03-E3C1-9A13-2094-61D00EC4D47A}"/>
          </ac:picMkLst>
        </pc:picChg>
        <pc:picChg chg="add del mod">
          <ac:chgData name="Canelle Romain" userId="c24b6b35166dcb23" providerId="LiveId" clId="{23E79810-EF74-469D-BE86-2C0E0C84A50E}" dt="2024-11-23T21:19:05.536" v="7214" actId="478"/>
          <ac:picMkLst>
            <pc:docMk/>
            <pc:sldMk cId="435763118" sldId="259"/>
            <ac:picMk id="6" creationId="{46C03C0E-7354-3E21-D957-0EC65BA9396F}"/>
          </ac:picMkLst>
        </pc:picChg>
        <pc:picChg chg="add del mod">
          <ac:chgData name="Canelle Romain" userId="c24b6b35166dcb23" providerId="LiveId" clId="{23E79810-EF74-469D-BE86-2C0E0C84A50E}" dt="2024-11-21T23:41:09.109" v="1975" actId="478"/>
          <ac:picMkLst>
            <pc:docMk/>
            <pc:sldMk cId="435763118" sldId="259"/>
            <ac:picMk id="6" creationId="{58F9CB8B-1031-B79F-9DDE-B2806742A950}"/>
          </ac:picMkLst>
        </pc:picChg>
        <pc:picChg chg="add del mod ord modCrop">
          <ac:chgData name="Canelle Romain" userId="c24b6b35166dcb23" providerId="LiveId" clId="{23E79810-EF74-469D-BE86-2C0E0C84A50E}" dt="2024-12-04T15:11:32.043" v="20053" actId="164"/>
          <ac:picMkLst>
            <pc:docMk/>
            <pc:sldMk cId="435763118" sldId="259"/>
            <ac:picMk id="6" creationId="{AE8F1C22-98AE-400E-735D-748E040F3428}"/>
          </ac:picMkLst>
        </pc:picChg>
        <pc:picChg chg="add del mod">
          <ac:chgData name="Canelle Romain" userId="c24b6b35166dcb23" providerId="LiveId" clId="{23E79810-EF74-469D-BE86-2C0E0C84A50E}" dt="2024-11-23T21:20:03.774" v="7224" actId="478"/>
          <ac:picMkLst>
            <pc:docMk/>
            <pc:sldMk cId="435763118" sldId="259"/>
            <ac:picMk id="7" creationId="{70A5EDB4-6156-9827-BF42-E6B04951464E}"/>
          </ac:picMkLst>
        </pc:picChg>
        <pc:picChg chg="add mod">
          <ac:chgData name="Canelle Romain" userId="c24b6b35166dcb23" providerId="LiveId" clId="{23E79810-EF74-469D-BE86-2C0E0C84A50E}" dt="2024-12-04T15:13:02.501" v="20094" actId="1440"/>
          <ac:picMkLst>
            <pc:docMk/>
            <pc:sldMk cId="435763118" sldId="259"/>
            <ac:picMk id="7" creationId="{D9CB4898-9974-CD19-D6AD-7489D9D4D6B6}"/>
          </ac:picMkLst>
        </pc:picChg>
        <pc:picChg chg="add del mod modCrop">
          <ac:chgData name="Canelle Romain" userId="c24b6b35166dcb23" providerId="LiveId" clId="{23E79810-EF74-469D-BE86-2C0E0C84A50E}" dt="2024-12-03T17:47:42.361" v="18907" actId="478"/>
          <ac:picMkLst>
            <pc:docMk/>
            <pc:sldMk cId="435763118" sldId="259"/>
            <ac:picMk id="8" creationId="{22835937-E6B6-E0C3-8291-11800BB48737}"/>
          </ac:picMkLst>
        </pc:picChg>
        <pc:picChg chg="add mod">
          <ac:chgData name="Canelle Romain" userId="c24b6b35166dcb23" providerId="LiveId" clId="{23E79810-EF74-469D-BE86-2C0E0C84A50E}" dt="2024-12-04T15:11:06.620" v="20050" actId="571"/>
          <ac:picMkLst>
            <pc:docMk/>
            <pc:sldMk cId="435763118" sldId="259"/>
            <ac:picMk id="14" creationId="{4E97428D-F484-9FFF-B51B-26CBD3DA4F4D}"/>
          </ac:picMkLst>
        </pc:picChg>
        <pc:picChg chg="add mod">
          <ac:chgData name="Canelle Romain" userId="c24b6b35166dcb23" providerId="LiveId" clId="{23E79810-EF74-469D-BE86-2C0E0C84A50E}" dt="2024-11-23T21:43:40.016" v="7871"/>
          <ac:picMkLst>
            <pc:docMk/>
            <pc:sldMk cId="435763118" sldId="259"/>
            <ac:picMk id="32" creationId="{BF5562C9-E5AC-2454-2B92-7FC10778B3E6}"/>
          </ac:picMkLst>
        </pc:picChg>
        <pc:cxnChg chg="add del mod">
          <ac:chgData name="Canelle Romain" userId="c24b6b35166dcb23" providerId="LiveId" clId="{23E79810-EF74-469D-BE86-2C0E0C84A50E}" dt="2024-11-23T21:03:21.552" v="6851" actId="478"/>
          <ac:cxnSpMkLst>
            <pc:docMk/>
            <pc:sldMk cId="435763118" sldId="259"/>
            <ac:cxnSpMk id="4" creationId="{23BDDCCF-DEA4-FFAE-4491-EB8B6F7DDC6E}"/>
          </ac:cxnSpMkLst>
        </pc:cxnChg>
        <pc:cxnChg chg="add mod">
          <ac:chgData name="Canelle Romain" userId="c24b6b35166dcb23" providerId="LiveId" clId="{23E79810-EF74-469D-BE86-2C0E0C84A50E}" dt="2024-12-04T15:11:32.043" v="20053" actId="164"/>
          <ac:cxnSpMkLst>
            <pc:docMk/>
            <pc:sldMk cId="435763118" sldId="259"/>
            <ac:cxnSpMk id="11" creationId="{A3047FFB-0F96-23DB-EEB6-FE918F841F50}"/>
          </ac:cxnSpMkLst>
        </pc:cxnChg>
        <pc:cxnChg chg="add mod">
          <ac:chgData name="Canelle Romain" userId="c24b6b35166dcb23" providerId="LiveId" clId="{23E79810-EF74-469D-BE86-2C0E0C84A50E}" dt="2024-12-04T15:11:32.043" v="20053" actId="164"/>
          <ac:cxnSpMkLst>
            <pc:docMk/>
            <pc:sldMk cId="435763118" sldId="259"/>
            <ac:cxnSpMk id="12" creationId="{33BBB2F0-3D93-3AB3-33C7-38CD34490EEF}"/>
          </ac:cxnSpMkLst>
        </pc:cxnChg>
        <pc:cxnChg chg="add mod">
          <ac:chgData name="Canelle Romain" userId="c24b6b35166dcb23" providerId="LiveId" clId="{23E79810-EF74-469D-BE86-2C0E0C84A50E}" dt="2024-12-04T15:11:32.043" v="20053" actId="164"/>
          <ac:cxnSpMkLst>
            <pc:docMk/>
            <pc:sldMk cId="435763118" sldId="259"/>
            <ac:cxnSpMk id="13" creationId="{B56F0EC9-D9F3-110F-25EF-B6887AAD2B4F}"/>
          </ac:cxnSpMkLst>
        </pc:cxnChg>
        <pc:cxnChg chg="add mod">
          <ac:chgData name="Canelle Romain" userId="c24b6b35166dcb23" providerId="LiveId" clId="{23E79810-EF74-469D-BE86-2C0E0C84A50E}" dt="2024-12-04T15:11:32.043" v="20053" actId="164"/>
          <ac:cxnSpMkLst>
            <pc:docMk/>
            <pc:sldMk cId="435763118" sldId="259"/>
            <ac:cxnSpMk id="15" creationId="{CACE3CBD-1348-0E16-F24F-BFB648E98F9E}"/>
          </ac:cxnSpMkLst>
        </pc:cxnChg>
        <pc:cxnChg chg="add mod">
          <ac:chgData name="Canelle Romain" userId="c24b6b35166dcb23" providerId="LiveId" clId="{23E79810-EF74-469D-BE86-2C0E0C84A50E}" dt="2024-12-04T15:11:32.043" v="20053" actId="164"/>
          <ac:cxnSpMkLst>
            <pc:docMk/>
            <pc:sldMk cId="435763118" sldId="259"/>
            <ac:cxnSpMk id="16" creationId="{7465820A-6772-3605-0682-EA1745C5638D}"/>
          </ac:cxnSpMkLst>
        </pc:cxnChg>
        <pc:cxnChg chg="add mod">
          <ac:chgData name="Canelle Romain" userId="c24b6b35166dcb23" providerId="LiveId" clId="{23E79810-EF74-469D-BE86-2C0E0C84A50E}" dt="2024-12-04T15:11:06.620" v="20050" actId="571"/>
          <ac:cxnSpMkLst>
            <pc:docMk/>
            <pc:sldMk cId="435763118" sldId="259"/>
            <ac:cxnSpMk id="17" creationId="{1C6A9665-5F84-9A8F-286C-35F6B85484A6}"/>
          </ac:cxnSpMkLst>
        </pc:cxnChg>
        <pc:cxnChg chg="add mod">
          <ac:chgData name="Canelle Romain" userId="c24b6b35166dcb23" providerId="LiveId" clId="{23E79810-EF74-469D-BE86-2C0E0C84A50E}" dt="2024-12-04T15:11:32.043" v="20053" actId="164"/>
          <ac:cxnSpMkLst>
            <pc:docMk/>
            <pc:sldMk cId="435763118" sldId="259"/>
            <ac:cxnSpMk id="18" creationId="{E7F6079C-A395-EFDC-664E-930F8F663B63}"/>
          </ac:cxnSpMkLst>
        </pc:cxnChg>
        <pc:cxnChg chg="add mod">
          <ac:chgData name="Canelle Romain" userId="c24b6b35166dcb23" providerId="LiveId" clId="{23E79810-EF74-469D-BE86-2C0E0C84A50E}" dt="2024-12-04T15:11:06.620" v="20050" actId="571"/>
          <ac:cxnSpMkLst>
            <pc:docMk/>
            <pc:sldMk cId="435763118" sldId="259"/>
            <ac:cxnSpMk id="19" creationId="{9C1227ED-16B1-67EE-21D3-CEF871EC7FB7}"/>
          </ac:cxnSpMkLst>
        </pc:cxnChg>
        <pc:cxnChg chg="add mod">
          <ac:chgData name="Canelle Romain" userId="c24b6b35166dcb23" providerId="LiveId" clId="{23E79810-EF74-469D-BE86-2C0E0C84A50E}" dt="2024-12-04T15:11:06.620" v="20050" actId="571"/>
          <ac:cxnSpMkLst>
            <pc:docMk/>
            <pc:sldMk cId="435763118" sldId="259"/>
            <ac:cxnSpMk id="20" creationId="{D3C23D94-F095-159F-66F8-5562AAF2DB68}"/>
          </ac:cxnSpMkLst>
        </pc:cxnChg>
        <pc:cxnChg chg="add mod">
          <ac:chgData name="Canelle Romain" userId="c24b6b35166dcb23" providerId="LiveId" clId="{23E79810-EF74-469D-BE86-2C0E0C84A50E}" dt="2024-12-03T20:06:59.949" v="19337"/>
          <ac:cxnSpMkLst>
            <pc:docMk/>
            <pc:sldMk cId="435763118" sldId="259"/>
            <ac:cxnSpMk id="28" creationId="{5882F022-EA3B-4C47-E0E3-88D4FD7ADBF7}"/>
          </ac:cxnSpMkLst>
        </pc:cxnChg>
        <pc:cxnChg chg="add del mod">
          <ac:chgData name="Canelle Romain" userId="c24b6b35166dcb23" providerId="LiveId" clId="{23E79810-EF74-469D-BE86-2C0E0C84A50E}" dt="2024-11-30T18:45:48.753" v="18073" actId="478"/>
          <ac:cxnSpMkLst>
            <pc:docMk/>
            <pc:sldMk cId="435763118" sldId="259"/>
            <ac:cxnSpMk id="29" creationId="{C330FA89-6706-809C-387A-68938F127122}"/>
          </ac:cxnSpMkLst>
        </pc:cxnChg>
        <pc:cxnChg chg="add mod">
          <ac:chgData name="Canelle Romain" userId="c24b6b35166dcb23" providerId="LiveId" clId="{23E79810-EF74-469D-BE86-2C0E0C84A50E}" dt="2024-12-04T15:11:06.620" v="20050" actId="571"/>
          <ac:cxnSpMkLst>
            <pc:docMk/>
            <pc:sldMk cId="435763118" sldId="259"/>
            <ac:cxnSpMk id="31" creationId="{C2FC1DAF-5693-10A2-B925-CEC049024D82}"/>
          </ac:cxnSpMkLst>
        </pc:cxnChg>
        <pc:cxnChg chg="add mod">
          <ac:chgData name="Canelle Romain" userId="c24b6b35166dcb23" providerId="LiveId" clId="{23E79810-EF74-469D-BE86-2C0E0C84A50E}" dt="2024-12-04T15:11:06.620" v="20050" actId="571"/>
          <ac:cxnSpMkLst>
            <pc:docMk/>
            <pc:sldMk cId="435763118" sldId="259"/>
            <ac:cxnSpMk id="33" creationId="{6704835F-FCD7-2C91-B3A0-C474BA7D2984}"/>
          </ac:cxnSpMkLst>
        </pc:cxnChg>
      </pc:sldChg>
      <pc:sldChg chg="addSp delSp modSp mod ord modAnim">
        <pc:chgData name="Canelle Romain" userId="c24b6b35166dcb23" providerId="LiveId" clId="{23E79810-EF74-469D-BE86-2C0E0C84A50E}" dt="2024-12-04T16:29:16.140" v="21384" actId="1076"/>
        <pc:sldMkLst>
          <pc:docMk/>
          <pc:sldMk cId="1363206858" sldId="260"/>
        </pc:sldMkLst>
        <pc:spChg chg="add mod ord">
          <ac:chgData name="Canelle Romain" userId="c24b6b35166dcb23" providerId="LiveId" clId="{23E79810-EF74-469D-BE86-2C0E0C84A50E}" dt="2024-11-30T18:44:39.790" v="18061" actId="1076"/>
          <ac:spMkLst>
            <pc:docMk/>
            <pc:sldMk cId="1363206858" sldId="260"/>
            <ac:spMk id="2" creationId="{18DC06D4-5790-547C-B0CF-25177621B78E}"/>
          </ac:spMkLst>
        </pc:spChg>
        <pc:spChg chg="add del mod">
          <ac:chgData name="Canelle Romain" userId="c24b6b35166dcb23" providerId="LiveId" clId="{23E79810-EF74-469D-BE86-2C0E0C84A50E}" dt="2024-11-28T02:26:42.544" v="16615" actId="478"/>
          <ac:spMkLst>
            <pc:docMk/>
            <pc:sldMk cId="1363206858" sldId="260"/>
            <ac:spMk id="2" creationId="{1A1B59A9-6BAD-2198-9706-F0913438ED73}"/>
          </ac:spMkLst>
        </pc:spChg>
        <pc:spChg chg="add del mod">
          <ac:chgData name="Canelle Romain" userId="c24b6b35166dcb23" providerId="LiveId" clId="{23E79810-EF74-469D-BE86-2C0E0C84A50E}" dt="2024-11-23T21:13:54.351" v="7196" actId="478"/>
          <ac:spMkLst>
            <pc:docMk/>
            <pc:sldMk cId="1363206858" sldId="260"/>
            <ac:spMk id="4" creationId="{2CA4091F-E04F-F729-A650-C152943F2AE5}"/>
          </ac:spMkLst>
        </pc:spChg>
        <pc:spChg chg="add del mod">
          <ac:chgData name="Canelle Romain" userId="c24b6b35166dcb23" providerId="LiveId" clId="{23E79810-EF74-469D-BE86-2C0E0C84A50E}" dt="2024-11-30T18:46:19.074" v="18076" actId="478"/>
          <ac:spMkLst>
            <pc:docMk/>
            <pc:sldMk cId="1363206858" sldId="260"/>
            <ac:spMk id="4" creationId="{8DEAD5D8-0D5F-EB1F-6FA9-D194364B3491}"/>
          </ac:spMkLst>
        </pc:spChg>
        <pc:spChg chg="add mod">
          <ac:chgData name="Canelle Romain" userId="c24b6b35166dcb23" providerId="LiveId" clId="{23E79810-EF74-469D-BE86-2C0E0C84A50E}" dt="2024-11-30T18:47:31.229" v="18088" actId="1076"/>
          <ac:spMkLst>
            <pc:docMk/>
            <pc:sldMk cId="1363206858" sldId="260"/>
            <ac:spMk id="6" creationId="{F33F647A-50CF-4932-E3C4-7B2ADB7A6CC1}"/>
          </ac:spMkLst>
        </pc:spChg>
        <pc:spChg chg="add del mod ord">
          <ac:chgData name="Canelle Romain" userId="c24b6b35166dcb23" providerId="LiveId" clId="{23E79810-EF74-469D-BE86-2C0E0C84A50E}" dt="2024-11-23T21:42:54.805" v="7861" actId="478"/>
          <ac:spMkLst>
            <pc:docMk/>
            <pc:sldMk cId="1363206858" sldId="260"/>
            <ac:spMk id="8" creationId="{4781A0BA-0CBA-33A1-7B4C-46BD2AF07891}"/>
          </ac:spMkLst>
        </pc:spChg>
        <pc:spChg chg="add mod">
          <ac:chgData name="Canelle Romain" userId="c24b6b35166dcb23" providerId="LiveId" clId="{23E79810-EF74-469D-BE86-2C0E0C84A50E}" dt="2024-12-03T20:07:05.577" v="19339"/>
          <ac:spMkLst>
            <pc:docMk/>
            <pc:sldMk cId="1363206858" sldId="260"/>
            <ac:spMk id="8" creationId="{583CFE6C-7A2B-1F93-E4B1-D5DC90445DFB}"/>
          </ac:spMkLst>
        </pc:spChg>
        <pc:spChg chg="add del mod">
          <ac:chgData name="Canelle Romain" userId="c24b6b35166dcb23" providerId="LiveId" clId="{23E79810-EF74-469D-BE86-2C0E0C84A50E}" dt="2024-11-30T18:05:00.902" v="17949" actId="478"/>
          <ac:spMkLst>
            <pc:docMk/>
            <pc:sldMk cId="1363206858" sldId="260"/>
            <ac:spMk id="8" creationId="{C78668E0-1E0E-32B1-662A-27096CA51C94}"/>
          </ac:spMkLst>
        </pc:spChg>
        <pc:spChg chg="add mod">
          <ac:chgData name="Canelle Romain" userId="c24b6b35166dcb23" providerId="LiveId" clId="{23E79810-EF74-469D-BE86-2C0E0C84A50E}" dt="2024-11-30T18:47:17.373" v="18085" actId="122"/>
          <ac:spMkLst>
            <pc:docMk/>
            <pc:sldMk cId="1363206858" sldId="260"/>
            <ac:spMk id="9" creationId="{607BC340-220B-6B4C-29BA-476A687DA2E5}"/>
          </ac:spMkLst>
        </pc:spChg>
        <pc:spChg chg="add mod">
          <ac:chgData name="Canelle Romain" userId="c24b6b35166dcb23" providerId="LiveId" clId="{23E79810-EF74-469D-BE86-2C0E0C84A50E}" dt="2024-11-22T00:44:51.389" v="1986"/>
          <ac:spMkLst>
            <pc:docMk/>
            <pc:sldMk cId="1363206858" sldId="260"/>
            <ac:spMk id="10" creationId="{F984CF9C-95D9-0A13-CAD8-BA3C97262C57}"/>
          </ac:spMkLst>
        </pc:spChg>
        <pc:spChg chg="add del mod">
          <ac:chgData name="Canelle Romain" userId="c24b6b35166dcb23" providerId="LiveId" clId="{23E79810-EF74-469D-BE86-2C0E0C84A50E}" dt="2024-11-23T21:13:57.848" v="7197" actId="478"/>
          <ac:spMkLst>
            <pc:docMk/>
            <pc:sldMk cId="1363206858" sldId="260"/>
            <ac:spMk id="11" creationId="{9713AC8D-06F3-92C0-7924-EA01AE124B45}"/>
          </ac:spMkLst>
        </pc:spChg>
        <pc:spChg chg="add mod">
          <ac:chgData name="Canelle Romain" userId="c24b6b35166dcb23" providerId="LiveId" clId="{23E79810-EF74-469D-BE86-2C0E0C84A50E}" dt="2024-11-30T18:40:26.927" v="18006" actId="164"/>
          <ac:spMkLst>
            <pc:docMk/>
            <pc:sldMk cId="1363206858" sldId="260"/>
            <ac:spMk id="13" creationId="{1945F2BF-E644-77C7-3C03-950D6ED4607E}"/>
          </ac:spMkLst>
        </pc:spChg>
        <pc:spChg chg="add del mod">
          <ac:chgData name="Canelle Romain" userId="c24b6b35166dcb23" providerId="LiveId" clId="{23E79810-EF74-469D-BE86-2C0E0C84A50E}" dt="2024-11-23T20:40:27.818" v="6112" actId="478"/>
          <ac:spMkLst>
            <pc:docMk/>
            <pc:sldMk cId="1363206858" sldId="260"/>
            <ac:spMk id="13" creationId="{3FC5C1E7-0A69-B3EA-2D6D-AC16B404DC5D}"/>
          </ac:spMkLst>
        </pc:spChg>
        <pc:spChg chg="add mod">
          <ac:chgData name="Canelle Romain" userId="c24b6b35166dcb23" providerId="LiveId" clId="{23E79810-EF74-469D-BE86-2C0E0C84A50E}" dt="2024-11-30T18:47:55.926" v="18092" actId="1076"/>
          <ac:spMkLst>
            <pc:docMk/>
            <pc:sldMk cId="1363206858" sldId="260"/>
            <ac:spMk id="14" creationId="{B7889C08-9C42-308B-4280-EF5AC7353B35}"/>
          </ac:spMkLst>
        </pc:spChg>
        <pc:spChg chg="add mod">
          <ac:chgData name="Canelle Romain" userId="c24b6b35166dcb23" providerId="LiveId" clId="{23E79810-EF74-469D-BE86-2C0E0C84A50E}" dt="2024-11-30T18:40:38.797" v="18008" actId="164"/>
          <ac:spMkLst>
            <pc:docMk/>
            <pc:sldMk cId="1363206858" sldId="260"/>
            <ac:spMk id="16" creationId="{3DD07B69-68FC-7439-0CF2-95B349D742D8}"/>
          </ac:spMkLst>
        </pc:spChg>
        <pc:spChg chg="add del ord">
          <ac:chgData name="Canelle Romain" userId="c24b6b35166dcb23" providerId="LiveId" clId="{23E79810-EF74-469D-BE86-2C0E0C84A50E}" dt="2024-11-22T01:10:02.290" v="2379" actId="478"/>
          <ac:spMkLst>
            <pc:docMk/>
            <pc:sldMk cId="1363206858" sldId="260"/>
            <ac:spMk id="17" creationId="{1646E37D-E732-584F-1B85-DDCCDAB247F1}"/>
          </ac:spMkLst>
        </pc:spChg>
        <pc:spChg chg="add del mod">
          <ac:chgData name="Canelle Romain" userId="c24b6b35166dcb23" providerId="LiveId" clId="{23E79810-EF74-469D-BE86-2C0E0C84A50E}" dt="2024-11-30T17:47:18.721" v="17880" actId="478"/>
          <ac:spMkLst>
            <pc:docMk/>
            <pc:sldMk cId="1363206858" sldId="260"/>
            <ac:spMk id="17" creationId="{B6F8EED5-5A79-9E6E-35C4-6AE6D38490F7}"/>
          </ac:spMkLst>
        </pc:spChg>
        <pc:spChg chg="add mod">
          <ac:chgData name="Canelle Romain" userId="c24b6b35166dcb23" providerId="LiveId" clId="{23E79810-EF74-469D-BE86-2C0E0C84A50E}" dt="2024-11-30T18:40:31.800" v="18007" actId="164"/>
          <ac:spMkLst>
            <pc:docMk/>
            <pc:sldMk cId="1363206858" sldId="260"/>
            <ac:spMk id="18" creationId="{86541C21-9799-A1EE-6865-9A607267ABE9}"/>
          </ac:spMkLst>
        </pc:spChg>
        <pc:spChg chg="add del mod">
          <ac:chgData name="Canelle Romain" userId="c24b6b35166dcb23" providerId="LiveId" clId="{23E79810-EF74-469D-BE86-2C0E0C84A50E}" dt="2024-11-29T13:04:41.564" v="17205" actId="478"/>
          <ac:spMkLst>
            <pc:docMk/>
            <pc:sldMk cId="1363206858" sldId="260"/>
            <ac:spMk id="18" creationId="{C06911AF-F484-2859-CE55-3C816A4546D8}"/>
          </ac:spMkLst>
        </pc:spChg>
        <pc:spChg chg="add del mod">
          <ac:chgData name="Canelle Romain" userId="c24b6b35166dcb23" providerId="LiveId" clId="{23E79810-EF74-469D-BE86-2C0E0C84A50E}" dt="2024-11-30T17:47:26.529" v="17883" actId="478"/>
          <ac:spMkLst>
            <pc:docMk/>
            <pc:sldMk cId="1363206858" sldId="260"/>
            <ac:spMk id="19" creationId="{E176E39A-25AE-5324-A568-A99FF9F824E7}"/>
          </ac:spMkLst>
        </pc:spChg>
        <pc:spChg chg="add del mod">
          <ac:chgData name="Canelle Romain" userId="c24b6b35166dcb23" providerId="LiveId" clId="{23E79810-EF74-469D-BE86-2C0E0C84A50E}" dt="2024-11-30T17:47:31.213" v="17885" actId="478"/>
          <ac:spMkLst>
            <pc:docMk/>
            <pc:sldMk cId="1363206858" sldId="260"/>
            <ac:spMk id="20" creationId="{E9992A2D-8F3D-E373-7310-950FDB928851}"/>
          </ac:spMkLst>
        </pc:spChg>
        <pc:spChg chg="add del mod">
          <ac:chgData name="Canelle Romain" userId="c24b6b35166dcb23" providerId="LiveId" clId="{23E79810-EF74-469D-BE86-2C0E0C84A50E}" dt="2024-11-30T17:47:24.429" v="17882" actId="478"/>
          <ac:spMkLst>
            <pc:docMk/>
            <pc:sldMk cId="1363206858" sldId="260"/>
            <ac:spMk id="21" creationId="{62E1AD9A-C305-8413-7D25-A1A6A8B7BA8C}"/>
          </ac:spMkLst>
        </pc:spChg>
        <pc:spChg chg="add del mod">
          <ac:chgData name="Canelle Romain" userId="c24b6b35166dcb23" providerId="LiveId" clId="{23E79810-EF74-469D-BE86-2C0E0C84A50E}" dt="2024-11-30T17:47:35.304" v="17886" actId="478"/>
          <ac:spMkLst>
            <pc:docMk/>
            <pc:sldMk cId="1363206858" sldId="260"/>
            <ac:spMk id="22" creationId="{E2812256-0B5C-DA02-5BF4-C5F7095A222E}"/>
          </ac:spMkLst>
        </pc:spChg>
        <pc:spChg chg="add del mod">
          <ac:chgData name="Canelle Romain" userId="c24b6b35166dcb23" providerId="LiveId" clId="{23E79810-EF74-469D-BE86-2C0E0C84A50E}" dt="2024-11-30T17:47:28.569" v="17884" actId="478"/>
          <ac:spMkLst>
            <pc:docMk/>
            <pc:sldMk cId="1363206858" sldId="260"/>
            <ac:spMk id="23" creationId="{C9014565-3269-6EA7-46D6-150494444986}"/>
          </ac:spMkLst>
        </pc:spChg>
        <pc:spChg chg="add del mod ord">
          <ac:chgData name="Canelle Romain" userId="c24b6b35166dcb23" providerId="LiveId" clId="{23E79810-EF74-469D-BE86-2C0E0C84A50E}" dt="2024-11-30T17:48:12.385" v="17891" actId="478"/>
          <ac:spMkLst>
            <pc:docMk/>
            <pc:sldMk cId="1363206858" sldId="260"/>
            <ac:spMk id="24" creationId="{9CEDE581-8DF3-04D8-9C7C-5AC2A3A2CB9F}"/>
          </ac:spMkLst>
        </pc:spChg>
        <pc:grpChg chg="add del mod">
          <ac:chgData name="Canelle Romain" userId="c24b6b35166dcb23" providerId="LiveId" clId="{23E79810-EF74-469D-BE86-2C0E0C84A50E}" dt="2024-11-23T21:43:06.514" v="7864" actId="165"/>
          <ac:grpSpMkLst>
            <pc:docMk/>
            <pc:sldMk cId="1363206858" sldId="260"/>
            <ac:grpSpMk id="9" creationId="{C73A5763-BF09-70F9-1052-F07680464708}"/>
          </ac:grpSpMkLst>
        </pc:grpChg>
        <pc:grpChg chg="add mod">
          <ac:chgData name="Canelle Romain" userId="c24b6b35166dcb23" providerId="LiveId" clId="{23E79810-EF74-469D-BE86-2C0E0C84A50E}" dt="2024-11-30T18:42:03.463" v="18027" actId="1076"/>
          <ac:grpSpMkLst>
            <pc:docMk/>
            <pc:sldMk cId="1363206858" sldId="260"/>
            <ac:grpSpMk id="25" creationId="{24CF3FA4-523B-9446-8291-6EF6303E3247}"/>
          </ac:grpSpMkLst>
        </pc:grpChg>
        <pc:grpChg chg="add mod">
          <ac:chgData name="Canelle Romain" userId="c24b6b35166dcb23" providerId="LiveId" clId="{23E79810-EF74-469D-BE86-2C0E0C84A50E}" dt="2024-11-30T18:41:46.084" v="18025" actId="1076"/>
          <ac:grpSpMkLst>
            <pc:docMk/>
            <pc:sldMk cId="1363206858" sldId="260"/>
            <ac:grpSpMk id="26" creationId="{CAAB1D0B-53E9-725E-D2D7-1C55668ABAD9}"/>
          </ac:grpSpMkLst>
        </pc:grpChg>
        <pc:grpChg chg="add mod">
          <ac:chgData name="Canelle Romain" userId="c24b6b35166dcb23" providerId="LiveId" clId="{23E79810-EF74-469D-BE86-2C0E0C84A50E}" dt="2024-11-30T18:42:08.641" v="18028" actId="1076"/>
          <ac:grpSpMkLst>
            <pc:docMk/>
            <pc:sldMk cId="1363206858" sldId="260"/>
            <ac:grpSpMk id="27" creationId="{6795CA14-1DF5-B93A-34D1-99049510542C}"/>
          </ac:grpSpMkLst>
        </pc:grpChg>
        <pc:picChg chg="add mod topLvl modCrop">
          <ac:chgData name="Canelle Romain" userId="c24b6b35166dcb23" providerId="LiveId" clId="{23E79810-EF74-469D-BE86-2C0E0C84A50E}" dt="2024-11-30T18:40:26.927" v="18006" actId="164"/>
          <ac:picMkLst>
            <pc:docMk/>
            <pc:sldMk cId="1363206858" sldId="260"/>
            <ac:picMk id="3" creationId="{50609F59-3EB8-D2E7-8307-84838DA9F9EC}"/>
          </ac:picMkLst>
        </pc:picChg>
        <pc:picChg chg="add mod topLvl modCrop">
          <ac:chgData name="Canelle Romain" userId="c24b6b35166dcb23" providerId="LiveId" clId="{23E79810-EF74-469D-BE86-2C0E0C84A50E}" dt="2024-11-30T18:40:31.800" v="18007" actId="164"/>
          <ac:picMkLst>
            <pc:docMk/>
            <pc:sldMk cId="1363206858" sldId="260"/>
            <ac:picMk id="5" creationId="{8B70D8A0-8D51-5696-0D89-12838AAFE2E9}"/>
          </ac:picMkLst>
        </pc:picChg>
        <pc:picChg chg="add del mod">
          <ac:chgData name="Canelle Romain" userId="c24b6b35166dcb23" providerId="LiveId" clId="{23E79810-EF74-469D-BE86-2C0E0C84A50E}" dt="2024-11-23T21:13:52.868" v="7195" actId="478"/>
          <ac:picMkLst>
            <pc:docMk/>
            <pc:sldMk cId="1363206858" sldId="260"/>
            <ac:picMk id="6" creationId="{AD9471FE-800F-3638-001B-EAEE1DE8035E}"/>
          </ac:picMkLst>
        </pc:picChg>
        <pc:picChg chg="add mod topLvl modCrop">
          <ac:chgData name="Canelle Romain" userId="c24b6b35166dcb23" providerId="LiveId" clId="{23E79810-EF74-469D-BE86-2C0E0C84A50E}" dt="2024-11-30T18:40:38.797" v="18008" actId="164"/>
          <ac:picMkLst>
            <pc:docMk/>
            <pc:sldMk cId="1363206858" sldId="260"/>
            <ac:picMk id="7" creationId="{6762DEA9-0D86-B82F-7812-88972B55D58F}"/>
          </ac:picMkLst>
        </pc:picChg>
        <pc:picChg chg="add mod">
          <ac:chgData name="Canelle Romain" userId="c24b6b35166dcb23" providerId="LiveId" clId="{23E79810-EF74-469D-BE86-2C0E0C84A50E}" dt="2024-12-04T16:29:16.140" v="21384" actId="1076"/>
          <ac:picMkLst>
            <pc:docMk/>
            <pc:sldMk cId="1363206858" sldId="260"/>
            <ac:picMk id="10" creationId="{55883474-CEB9-1D81-DBB0-85789B1A482A}"/>
          </ac:picMkLst>
        </pc:picChg>
        <pc:picChg chg="add del mod">
          <ac:chgData name="Canelle Romain" userId="c24b6b35166dcb23" providerId="LiveId" clId="{23E79810-EF74-469D-BE86-2C0E0C84A50E}" dt="2024-11-30T18:41:19.517" v="18016" actId="478"/>
          <ac:picMkLst>
            <pc:docMk/>
            <pc:sldMk cId="1363206858" sldId="260"/>
            <ac:picMk id="10" creationId="{6A0BCE87-A8C6-4A35-810C-7EB8F06AF301}"/>
          </ac:picMkLst>
        </pc:picChg>
        <pc:picChg chg="add mod">
          <ac:chgData name="Canelle Romain" userId="c24b6b35166dcb23" providerId="LiveId" clId="{23E79810-EF74-469D-BE86-2C0E0C84A50E}" dt="2024-11-30T18:41:35.758" v="18021" actId="1076"/>
          <ac:picMkLst>
            <pc:docMk/>
            <pc:sldMk cId="1363206858" sldId="260"/>
            <ac:picMk id="12" creationId="{BAE5E2C8-E088-5EB2-B661-1920D298BC89}"/>
          </ac:picMkLst>
        </pc:picChg>
        <pc:picChg chg="add del mod">
          <ac:chgData name="Canelle Romain" userId="c24b6b35166dcb23" providerId="LiveId" clId="{23E79810-EF74-469D-BE86-2C0E0C84A50E}" dt="2024-11-28T01:34:32.919" v="15913" actId="478"/>
          <ac:picMkLst>
            <pc:docMk/>
            <pc:sldMk cId="1363206858" sldId="260"/>
            <ac:picMk id="16" creationId="{C22CF668-5664-A367-A6B9-58BB9A8DABA7}"/>
          </ac:picMkLst>
        </pc:picChg>
        <pc:picChg chg="add mod">
          <ac:chgData name="Canelle Romain" userId="c24b6b35166dcb23" providerId="LiveId" clId="{23E79810-EF74-469D-BE86-2C0E0C84A50E}" dt="2024-12-01T15:18:32.712" v="18197"/>
          <ac:picMkLst>
            <pc:docMk/>
            <pc:sldMk cId="1363206858" sldId="260"/>
            <ac:picMk id="32" creationId="{DF1723ED-2E5A-5E36-0475-23939BB894DA}"/>
          </ac:picMkLst>
        </pc:picChg>
        <pc:cxnChg chg="add mod">
          <ac:chgData name="Canelle Romain" userId="c24b6b35166dcb23" providerId="LiveId" clId="{23E79810-EF74-469D-BE86-2C0E0C84A50E}" dt="2024-12-03T20:07:05.577" v="19339"/>
          <ac:cxnSpMkLst>
            <pc:docMk/>
            <pc:sldMk cId="1363206858" sldId="260"/>
            <ac:cxnSpMk id="4" creationId="{674DA1EA-B0C2-C4F4-7AE2-D993F3FF371A}"/>
          </ac:cxnSpMkLst>
        </pc:cxnChg>
        <pc:cxnChg chg="add del mod">
          <ac:chgData name="Canelle Romain" userId="c24b6b35166dcb23" providerId="LiveId" clId="{23E79810-EF74-469D-BE86-2C0E0C84A50E}" dt="2024-11-23T21:14:00.699" v="7198" actId="478"/>
          <ac:cxnSpMkLst>
            <pc:docMk/>
            <pc:sldMk cId="1363206858" sldId="260"/>
            <ac:cxnSpMk id="12" creationId="{5AEF3B28-1330-4A07-DA2F-69AA1BD22E2F}"/>
          </ac:cxnSpMkLst>
        </pc:cxnChg>
        <pc:cxnChg chg="add del mod">
          <ac:chgData name="Canelle Romain" userId="c24b6b35166dcb23" providerId="LiveId" clId="{23E79810-EF74-469D-BE86-2C0E0C84A50E}" dt="2024-11-30T17:47:20.855" v="17881" actId="478"/>
          <ac:cxnSpMkLst>
            <pc:docMk/>
            <pc:sldMk cId="1363206858" sldId="260"/>
            <ac:cxnSpMk id="15" creationId="{AFDBD0CD-2102-292F-325F-30B17CDCFEE3}"/>
          </ac:cxnSpMkLst>
        </pc:cxnChg>
        <pc:cxnChg chg="add mod">
          <ac:chgData name="Canelle Romain" userId="c24b6b35166dcb23" providerId="LiveId" clId="{23E79810-EF74-469D-BE86-2C0E0C84A50E}" dt="2024-11-30T18:47:38.501" v="18089" actId="1076"/>
          <ac:cxnSpMkLst>
            <pc:docMk/>
            <pc:sldMk cId="1363206858" sldId="260"/>
            <ac:cxnSpMk id="28" creationId="{079578F8-C2E8-B6C9-90F3-8E06D27D1AE2}"/>
          </ac:cxnSpMkLst>
        </pc:cxnChg>
        <pc:cxnChg chg="add mod">
          <ac:chgData name="Canelle Romain" userId="c24b6b35166dcb23" providerId="LiveId" clId="{23E79810-EF74-469D-BE86-2C0E0C84A50E}" dt="2024-11-30T18:47:44.251" v="18090" actId="1076"/>
          <ac:cxnSpMkLst>
            <pc:docMk/>
            <pc:sldMk cId="1363206858" sldId="260"/>
            <ac:cxnSpMk id="31" creationId="{2A7E5961-552F-78D2-D758-4BEA8A6D2812}"/>
          </ac:cxnSpMkLst>
        </pc:cxnChg>
      </pc:sldChg>
      <pc:sldChg chg="addSp delSp modSp del mod ord">
        <pc:chgData name="Canelle Romain" userId="c24b6b35166dcb23" providerId="LiveId" clId="{23E79810-EF74-469D-BE86-2C0E0C84A50E}" dt="2024-12-03T18:07:15.700" v="18963" actId="47"/>
        <pc:sldMkLst>
          <pc:docMk/>
          <pc:sldMk cId="101829212" sldId="261"/>
        </pc:sldMkLst>
        <pc:spChg chg="add del mod">
          <ac:chgData name="Canelle Romain" userId="c24b6b35166dcb23" providerId="LiveId" clId="{23E79810-EF74-469D-BE86-2C0E0C84A50E}" dt="2024-11-23T21:06:09.265" v="6923" actId="478"/>
          <ac:spMkLst>
            <pc:docMk/>
            <pc:sldMk cId="101829212" sldId="261"/>
            <ac:spMk id="2" creationId="{7EE0BB82-ECFC-5530-FC0D-64A4CC9DDA08}"/>
          </ac:spMkLst>
        </pc:spChg>
        <pc:spChg chg="add del mod">
          <ac:chgData name="Canelle Romain" userId="c24b6b35166dcb23" providerId="LiveId" clId="{23E79810-EF74-469D-BE86-2C0E0C84A50E}" dt="2024-11-23T21:06:06.969" v="6922" actId="478"/>
          <ac:spMkLst>
            <pc:docMk/>
            <pc:sldMk cId="101829212" sldId="261"/>
            <ac:spMk id="5" creationId="{876C8842-96DC-8C16-49A4-3591328728F6}"/>
          </ac:spMkLst>
        </pc:spChg>
        <pc:spChg chg="add del mod">
          <ac:chgData name="Canelle Romain" userId="c24b6b35166dcb23" providerId="LiveId" clId="{23E79810-EF74-469D-BE86-2C0E0C84A50E}" dt="2024-11-22T08:59:21.069" v="3232" actId="478"/>
          <ac:spMkLst>
            <pc:docMk/>
            <pc:sldMk cId="101829212" sldId="261"/>
            <ac:spMk id="6" creationId="{47B9C439-05B1-16B8-441B-B71B2B02365C}"/>
          </ac:spMkLst>
        </pc:spChg>
        <pc:spChg chg="add del mod">
          <ac:chgData name="Canelle Romain" userId="c24b6b35166dcb23" providerId="LiveId" clId="{23E79810-EF74-469D-BE86-2C0E0C84A50E}" dt="2024-11-23T20:35:00.431" v="5946"/>
          <ac:spMkLst>
            <pc:docMk/>
            <pc:sldMk cId="101829212" sldId="261"/>
            <ac:spMk id="6" creationId="{F2D0ABB9-CD61-B567-6867-0F61A2D77395}"/>
          </ac:spMkLst>
        </pc:spChg>
        <pc:spChg chg="add del mod">
          <ac:chgData name="Canelle Romain" userId="c24b6b35166dcb23" providerId="LiveId" clId="{23E79810-EF74-469D-BE86-2C0E0C84A50E}" dt="2024-11-23T21:04:16.959" v="6902" actId="478"/>
          <ac:spMkLst>
            <pc:docMk/>
            <pc:sldMk cId="101829212" sldId="261"/>
            <ac:spMk id="7" creationId="{34146D08-A62A-6E6D-A48F-6D765F6B1F23}"/>
          </ac:spMkLst>
        </pc:spChg>
        <pc:spChg chg="add del mod">
          <ac:chgData name="Canelle Romain" userId="c24b6b35166dcb23" providerId="LiveId" clId="{23E79810-EF74-469D-BE86-2C0E0C84A50E}" dt="2024-12-03T09:16:02.440" v="18870" actId="478"/>
          <ac:spMkLst>
            <pc:docMk/>
            <pc:sldMk cId="101829212" sldId="261"/>
            <ac:spMk id="8" creationId="{6F614979-698E-9C3A-8511-3DA3ED5B34C5}"/>
          </ac:spMkLst>
        </pc:spChg>
        <pc:spChg chg="add del mod">
          <ac:chgData name="Canelle Romain" userId="c24b6b35166dcb23" providerId="LiveId" clId="{23E79810-EF74-469D-BE86-2C0E0C84A50E}" dt="2024-11-23T20:38:17.958" v="5951"/>
          <ac:spMkLst>
            <pc:docMk/>
            <pc:sldMk cId="101829212" sldId="261"/>
            <ac:spMk id="11" creationId="{ABE97DE7-ED8B-40EC-A46D-7E9CEA9E3070}"/>
          </ac:spMkLst>
        </pc:spChg>
        <pc:spChg chg="add del mod">
          <ac:chgData name="Canelle Romain" userId="c24b6b35166dcb23" providerId="LiveId" clId="{23E79810-EF74-469D-BE86-2C0E0C84A50E}" dt="2024-11-23T22:04:06.764" v="8129" actId="478"/>
          <ac:spMkLst>
            <pc:docMk/>
            <pc:sldMk cId="101829212" sldId="261"/>
            <ac:spMk id="12" creationId="{1A441F21-C343-92EB-22B9-60948F0C47EA}"/>
          </ac:spMkLst>
        </pc:spChg>
        <pc:spChg chg="add del mod">
          <ac:chgData name="Canelle Romain" userId="c24b6b35166dcb23" providerId="LiveId" clId="{23E79810-EF74-469D-BE86-2C0E0C84A50E}" dt="2024-11-22T09:03:28.009" v="3420" actId="478"/>
          <ac:spMkLst>
            <pc:docMk/>
            <pc:sldMk cId="101829212" sldId="261"/>
            <ac:spMk id="12" creationId="{CDFD67C6-C91F-D47A-8205-5A3D77ED50EE}"/>
          </ac:spMkLst>
        </pc:spChg>
        <pc:spChg chg="add mod">
          <ac:chgData name="Canelle Romain" userId="c24b6b35166dcb23" providerId="LiveId" clId="{23E79810-EF74-469D-BE86-2C0E0C84A50E}" dt="2024-11-23T22:29:41.966" v="8593" actId="20577"/>
          <ac:spMkLst>
            <pc:docMk/>
            <pc:sldMk cId="101829212" sldId="261"/>
            <ac:spMk id="13" creationId="{BD079C51-F694-0D5B-072D-D05AA7B2B729}"/>
          </ac:spMkLst>
        </pc:spChg>
        <pc:spChg chg="add del mod ord topLvl">
          <ac:chgData name="Canelle Romain" userId="c24b6b35166dcb23" providerId="LiveId" clId="{23E79810-EF74-469D-BE86-2C0E0C84A50E}" dt="2024-11-23T21:04:46.340" v="6920" actId="478"/>
          <ac:spMkLst>
            <pc:docMk/>
            <pc:sldMk cId="101829212" sldId="261"/>
            <ac:spMk id="14" creationId="{1D9E6C1C-9E4F-B46F-76F4-890785D86BD3}"/>
          </ac:spMkLst>
        </pc:spChg>
        <pc:spChg chg="add del mod">
          <ac:chgData name="Canelle Romain" userId="c24b6b35166dcb23" providerId="LiveId" clId="{23E79810-EF74-469D-BE86-2C0E0C84A50E}" dt="2024-11-23T21:11:54.396" v="7192"/>
          <ac:spMkLst>
            <pc:docMk/>
            <pc:sldMk cId="101829212" sldId="261"/>
            <ac:spMk id="16" creationId="{677A7F92-F886-D92F-67C9-159FCAC0A921}"/>
          </ac:spMkLst>
        </pc:spChg>
        <pc:spChg chg="add mod">
          <ac:chgData name="Canelle Romain" userId="c24b6b35166dcb23" providerId="LiveId" clId="{23E79810-EF74-469D-BE86-2C0E0C84A50E}" dt="2024-11-23T22:25:09.431" v="8581" actId="1076"/>
          <ac:spMkLst>
            <pc:docMk/>
            <pc:sldMk cId="101829212" sldId="261"/>
            <ac:spMk id="17" creationId="{DCD64E01-FC5E-A2DD-57E9-575F420511D2}"/>
          </ac:spMkLst>
        </pc:spChg>
        <pc:spChg chg="add mod">
          <ac:chgData name="Canelle Romain" userId="c24b6b35166dcb23" providerId="LiveId" clId="{23E79810-EF74-469D-BE86-2C0E0C84A50E}" dt="2024-11-23T22:08:31.578" v="8133"/>
          <ac:spMkLst>
            <pc:docMk/>
            <pc:sldMk cId="101829212" sldId="261"/>
            <ac:spMk id="21" creationId="{72A74D71-4E7E-7DBF-A211-C8713E581D72}"/>
          </ac:spMkLst>
        </pc:spChg>
        <pc:spChg chg="add mod">
          <ac:chgData name="Canelle Romain" userId="c24b6b35166dcb23" providerId="LiveId" clId="{23E79810-EF74-469D-BE86-2C0E0C84A50E}" dt="2024-11-23T22:43:35.154" v="9346" actId="20577"/>
          <ac:spMkLst>
            <pc:docMk/>
            <pc:sldMk cId="101829212" sldId="261"/>
            <ac:spMk id="23" creationId="{6567CC48-9B34-BF22-DABA-B0E5793775F2}"/>
          </ac:spMkLst>
        </pc:spChg>
        <pc:spChg chg="add del mod">
          <ac:chgData name="Canelle Romain" userId="c24b6b35166dcb23" providerId="LiveId" clId="{23E79810-EF74-469D-BE86-2C0E0C84A50E}" dt="2024-12-03T09:15:53.700" v="18867" actId="478"/>
          <ac:spMkLst>
            <pc:docMk/>
            <pc:sldMk cId="101829212" sldId="261"/>
            <ac:spMk id="24" creationId="{0CA9F5EA-C707-6723-DC5D-DF66910BED58}"/>
          </ac:spMkLst>
        </pc:spChg>
        <pc:spChg chg="add del mod">
          <ac:chgData name="Canelle Romain" userId="c24b6b35166dcb23" providerId="LiveId" clId="{23E79810-EF74-469D-BE86-2C0E0C84A50E}" dt="2024-12-03T09:15:57.478" v="18868" actId="478"/>
          <ac:spMkLst>
            <pc:docMk/>
            <pc:sldMk cId="101829212" sldId="261"/>
            <ac:spMk id="25" creationId="{8340D009-B686-E30C-8DE3-13E37521D9C7}"/>
          </ac:spMkLst>
        </pc:spChg>
        <pc:spChg chg="add mod ord">
          <ac:chgData name="Canelle Romain" userId="c24b6b35166dcb23" providerId="LiveId" clId="{23E79810-EF74-469D-BE86-2C0E0C84A50E}" dt="2024-11-23T22:39:43.872" v="9155" actId="1076"/>
          <ac:spMkLst>
            <pc:docMk/>
            <pc:sldMk cId="101829212" sldId="261"/>
            <ac:spMk id="26" creationId="{5F3E526B-C529-DABD-FCA8-09EE69C89188}"/>
          </ac:spMkLst>
        </pc:spChg>
        <pc:grpChg chg="add del mod">
          <ac:chgData name="Canelle Romain" userId="c24b6b35166dcb23" providerId="LiveId" clId="{23E79810-EF74-469D-BE86-2C0E0C84A50E}" dt="2024-11-23T21:04:35.919" v="6916" actId="165"/>
          <ac:grpSpMkLst>
            <pc:docMk/>
            <pc:sldMk cId="101829212" sldId="261"/>
            <ac:grpSpMk id="15" creationId="{9A1DD179-CF1F-3900-8083-2B4551048196}"/>
          </ac:grpSpMkLst>
        </pc:grpChg>
        <pc:picChg chg="add del mod">
          <ac:chgData name="Canelle Romain" userId="c24b6b35166dcb23" providerId="LiveId" clId="{23E79810-EF74-469D-BE86-2C0E0C84A50E}" dt="2024-11-23T21:06:11.826" v="6924" actId="478"/>
          <ac:picMkLst>
            <pc:docMk/>
            <pc:sldMk cId="101829212" sldId="261"/>
            <ac:picMk id="3" creationId="{DC599FF0-91CE-E3BD-CADE-26D53674CC98}"/>
          </ac:picMkLst>
        </pc:picChg>
        <pc:picChg chg="add mod topLvl">
          <ac:chgData name="Canelle Romain" userId="c24b6b35166dcb23" providerId="LiveId" clId="{23E79810-EF74-469D-BE86-2C0E0C84A50E}" dt="2024-11-23T22:22:12.206" v="8523" actId="1076"/>
          <ac:picMkLst>
            <pc:docMk/>
            <pc:sldMk cId="101829212" sldId="261"/>
            <ac:picMk id="9" creationId="{A3773F5A-2AC7-BEFA-9A06-3F1788397404}"/>
          </ac:picMkLst>
        </pc:picChg>
        <pc:picChg chg="add del mod">
          <ac:chgData name="Canelle Romain" userId="c24b6b35166dcb23" providerId="LiveId" clId="{23E79810-EF74-469D-BE86-2C0E0C84A50E}" dt="2024-11-23T22:19:47.199" v="8469" actId="478"/>
          <ac:picMkLst>
            <pc:docMk/>
            <pc:sldMk cId="101829212" sldId="261"/>
            <ac:picMk id="18" creationId="{E881B212-9894-A5E8-FD32-3CE4844932B9}"/>
          </ac:picMkLst>
        </pc:picChg>
        <pc:picChg chg="add del mod">
          <ac:chgData name="Canelle Romain" userId="c24b6b35166dcb23" providerId="LiveId" clId="{23E79810-EF74-469D-BE86-2C0E0C84A50E}" dt="2024-12-03T09:15:51.824" v="18866" actId="478"/>
          <ac:picMkLst>
            <pc:docMk/>
            <pc:sldMk cId="101829212" sldId="261"/>
            <ac:picMk id="19" creationId="{B6ADB771-6486-4073-06D2-E587DA3A8CDA}"/>
          </ac:picMkLst>
        </pc:picChg>
        <pc:picChg chg="add mod">
          <ac:chgData name="Canelle Romain" userId="c24b6b35166dcb23" providerId="LiveId" clId="{23E79810-EF74-469D-BE86-2C0E0C84A50E}" dt="2024-11-23T22:08:24.763" v="8132"/>
          <ac:picMkLst>
            <pc:docMk/>
            <pc:sldMk cId="101829212" sldId="261"/>
            <ac:picMk id="20" creationId="{7A836877-3AE5-C9C5-722B-FCC6D351CE72}"/>
          </ac:picMkLst>
        </pc:picChg>
        <pc:cxnChg chg="add del mod">
          <ac:chgData name="Canelle Romain" userId="c24b6b35166dcb23" providerId="LiveId" clId="{23E79810-EF74-469D-BE86-2C0E0C84A50E}" dt="2024-11-23T21:06:03.781" v="6921" actId="478"/>
          <ac:cxnSpMkLst>
            <pc:docMk/>
            <pc:sldMk cId="101829212" sldId="261"/>
            <ac:cxnSpMk id="4" creationId="{2A69186D-6307-906E-C468-96442B719DFB}"/>
          </ac:cxnSpMkLst>
        </pc:cxnChg>
        <pc:cxnChg chg="add del mod">
          <ac:chgData name="Canelle Romain" userId="c24b6b35166dcb23" providerId="LiveId" clId="{23E79810-EF74-469D-BE86-2C0E0C84A50E}" dt="2024-11-23T21:14:20.138" v="7199" actId="478"/>
          <ac:cxnSpMkLst>
            <pc:docMk/>
            <pc:sldMk cId="101829212" sldId="261"/>
            <ac:cxnSpMk id="10" creationId="{7ACD3EEA-49F3-AB51-65DF-609C241535EA}"/>
          </ac:cxnSpMkLst>
        </pc:cxnChg>
        <pc:cxnChg chg="add mod">
          <ac:chgData name="Canelle Romain" userId="c24b6b35166dcb23" providerId="LiveId" clId="{23E79810-EF74-469D-BE86-2C0E0C84A50E}" dt="2024-11-23T22:08:38.491" v="8134"/>
          <ac:cxnSpMkLst>
            <pc:docMk/>
            <pc:sldMk cId="101829212" sldId="261"/>
            <ac:cxnSpMk id="22" creationId="{243CBCAC-7C2D-7A72-2768-A71FA076D947}"/>
          </ac:cxnSpMkLst>
        </pc:cxnChg>
      </pc:sldChg>
      <pc:sldChg chg="addSp delSp modSp mod ord">
        <pc:chgData name="Canelle Romain" userId="c24b6b35166dcb23" providerId="LiveId" clId="{23E79810-EF74-469D-BE86-2C0E0C84A50E}" dt="2024-12-03T20:06:29.558" v="19330" actId="1076"/>
        <pc:sldMkLst>
          <pc:docMk/>
          <pc:sldMk cId="807714756" sldId="262"/>
        </pc:sldMkLst>
        <pc:spChg chg="add del mod">
          <ac:chgData name="Canelle Romain" userId="c24b6b35166dcb23" providerId="LiveId" clId="{23E79810-EF74-469D-BE86-2C0E0C84A50E}" dt="2024-11-30T16:17:27.294" v="17337" actId="478"/>
          <ac:spMkLst>
            <pc:docMk/>
            <pc:sldMk cId="807714756" sldId="262"/>
            <ac:spMk id="2" creationId="{15A2F072-3FA7-93D8-1AAD-A09FF9F3B976}"/>
          </ac:spMkLst>
        </pc:spChg>
        <pc:spChg chg="del">
          <ac:chgData name="Canelle Romain" userId="c24b6b35166dcb23" providerId="LiveId" clId="{23E79810-EF74-469D-BE86-2C0E0C84A50E}" dt="2024-11-21T09:53:21.878" v="51" actId="478"/>
          <ac:spMkLst>
            <pc:docMk/>
            <pc:sldMk cId="807714756" sldId="262"/>
            <ac:spMk id="2" creationId="{9E302B16-436D-265B-DD50-5ABA026867DE}"/>
          </ac:spMkLst>
        </pc:spChg>
        <pc:spChg chg="add del mod">
          <ac:chgData name="Canelle Romain" userId="c24b6b35166dcb23" providerId="LiveId" clId="{23E79810-EF74-469D-BE86-2C0E0C84A50E}" dt="2024-11-27T00:31:52.867" v="13039"/>
          <ac:spMkLst>
            <pc:docMk/>
            <pc:sldMk cId="807714756" sldId="262"/>
            <ac:spMk id="3" creationId="{020B5EF0-C437-E881-98EE-4C02477400CF}"/>
          </ac:spMkLst>
        </pc:spChg>
        <pc:spChg chg="add mod">
          <ac:chgData name="Canelle Romain" userId="c24b6b35166dcb23" providerId="LiveId" clId="{23E79810-EF74-469D-BE86-2C0E0C84A50E}" dt="2024-11-30T16:16:08.845" v="17329" actId="1076"/>
          <ac:spMkLst>
            <pc:docMk/>
            <pc:sldMk cId="807714756" sldId="262"/>
            <ac:spMk id="3" creationId="{3F5D12F5-467D-59EA-7728-258F75D28A05}"/>
          </ac:spMkLst>
        </pc:spChg>
        <pc:spChg chg="add del mod">
          <ac:chgData name="Canelle Romain" userId="c24b6b35166dcb23" providerId="LiveId" clId="{23E79810-EF74-469D-BE86-2C0E0C84A50E}" dt="2024-11-27T20:49:33.385" v="15583" actId="478"/>
          <ac:spMkLst>
            <pc:docMk/>
            <pc:sldMk cId="807714756" sldId="262"/>
            <ac:spMk id="5" creationId="{09DF53DC-3009-9258-2856-B3B0E300C5C9}"/>
          </ac:spMkLst>
        </pc:spChg>
        <pc:spChg chg="add del mod">
          <ac:chgData name="Canelle Romain" userId="c24b6b35166dcb23" providerId="LiveId" clId="{23E79810-EF74-469D-BE86-2C0E0C84A50E}" dt="2024-11-23T20:21:49.808" v="5849" actId="478"/>
          <ac:spMkLst>
            <pc:docMk/>
            <pc:sldMk cId="807714756" sldId="262"/>
            <ac:spMk id="5" creationId="{1E8EB5BD-5764-4DDC-3696-1EE0DDA9B1DA}"/>
          </ac:spMkLst>
        </pc:spChg>
        <pc:spChg chg="add del mod">
          <ac:chgData name="Canelle Romain" userId="c24b6b35166dcb23" providerId="LiveId" clId="{23E79810-EF74-469D-BE86-2C0E0C84A50E}" dt="2024-11-28T12:10:05.628" v="16803" actId="478"/>
          <ac:spMkLst>
            <pc:docMk/>
            <pc:sldMk cId="807714756" sldId="262"/>
            <ac:spMk id="6" creationId="{DCF4DD18-0858-D596-6ED0-22D56D4C5145}"/>
          </ac:spMkLst>
        </pc:spChg>
        <pc:spChg chg="add del mod">
          <ac:chgData name="Canelle Romain" userId="c24b6b35166dcb23" providerId="LiveId" clId="{23E79810-EF74-469D-BE86-2C0E0C84A50E}" dt="2024-11-23T20:21:55.463" v="5851" actId="478"/>
          <ac:spMkLst>
            <pc:docMk/>
            <pc:sldMk cId="807714756" sldId="262"/>
            <ac:spMk id="7" creationId="{19204CAE-0647-135F-A929-AA65D1B0BF2D}"/>
          </ac:spMkLst>
        </pc:spChg>
        <pc:spChg chg="add del mod">
          <ac:chgData name="Canelle Romain" userId="c24b6b35166dcb23" providerId="LiveId" clId="{23E79810-EF74-469D-BE86-2C0E0C84A50E}" dt="2024-11-21T23:02:00.696" v="1429"/>
          <ac:spMkLst>
            <pc:docMk/>
            <pc:sldMk cId="807714756" sldId="262"/>
            <ac:spMk id="9" creationId="{3BAF4732-9336-4E7E-A076-05A74C3A56D1}"/>
          </ac:spMkLst>
        </pc:spChg>
        <pc:spChg chg="add del mod">
          <ac:chgData name="Canelle Romain" userId="c24b6b35166dcb23" providerId="LiveId" clId="{23E79810-EF74-469D-BE86-2C0E0C84A50E}" dt="2024-11-21T23:14:31.750" v="1539" actId="478"/>
          <ac:spMkLst>
            <pc:docMk/>
            <pc:sldMk cId="807714756" sldId="262"/>
            <ac:spMk id="11" creationId="{2D42BAFC-A0ED-A903-7E52-42BAE3B8A5BB}"/>
          </ac:spMkLst>
        </pc:spChg>
        <pc:spChg chg="add del mod">
          <ac:chgData name="Canelle Romain" userId="c24b6b35166dcb23" providerId="LiveId" clId="{23E79810-EF74-469D-BE86-2C0E0C84A50E}" dt="2024-11-30T16:09:16.513" v="17275" actId="478"/>
          <ac:spMkLst>
            <pc:docMk/>
            <pc:sldMk cId="807714756" sldId="262"/>
            <ac:spMk id="13" creationId="{7AA9FC34-5564-65DE-49A2-B49FF5D1C3AD}"/>
          </ac:spMkLst>
        </pc:spChg>
        <pc:spChg chg="add mod">
          <ac:chgData name="Canelle Romain" userId="c24b6b35166dcb23" providerId="LiveId" clId="{23E79810-EF74-469D-BE86-2C0E0C84A50E}" dt="2024-11-23T20:57:10.839" v="6748" actId="1076"/>
          <ac:spMkLst>
            <pc:docMk/>
            <pc:sldMk cId="807714756" sldId="262"/>
            <ac:spMk id="14" creationId="{8943D938-B992-B4DD-AF7B-4D0455F28544}"/>
          </ac:spMkLst>
        </pc:spChg>
        <pc:spChg chg="add mod">
          <ac:chgData name="Canelle Romain" userId="c24b6b35166dcb23" providerId="LiveId" clId="{23E79810-EF74-469D-BE86-2C0E0C84A50E}" dt="2024-11-23T20:27:05.593" v="5939"/>
          <ac:spMkLst>
            <pc:docMk/>
            <pc:sldMk cId="807714756" sldId="262"/>
            <ac:spMk id="15" creationId="{8E38AE42-904F-729C-2D93-D6DE04CCC308}"/>
          </ac:spMkLst>
        </pc:spChg>
        <pc:spChg chg="add del mod">
          <ac:chgData name="Canelle Romain" userId="c24b6b35166dcb23" providerId="LiveId" clId="{23E79810-EF74-469D-BE86-2C0E0C84A50E}" dt="2024-11-21T23:05:25.484" v="1499" actId="478"/>
          <ac:spMkLst>
            <pc:docMk/>
            <pc:sldMk cId="807714756" sldId="262"/>
            <ac:spMk id="15" creationId="{9A8FF841-6242-261D-721C-1D3939F8C537}"/>
          </ac:spMkLst>
        </pc:spChg>
        <pc:spChg chg="add del mod">
          <ac:chgData name="Canelle Romain" userId="c24b6b35166dcb23" providerId="LiveId" clId="{23E79810-EF74-469D-BE86-2C0E0C84A50E}" dt="2024-11-30T16:12:10.289" v="17295" actId="478"/>
          <ac:spMkLst>
            <pc:docMk/>
            <pc:sldMk cId="807714756" sldId="262"/>
            <ac:spMk id="16" creationId="{0E314C89-5922-51A5-A783-4E3346E655E9}"/>
          </ac:spMkLst>
        </pc:spChg>
        <pc:spChg chg="add mod">
          <ac:chgData name="Canelle Romain" userId="c24b6b35166dcb23" providerId="LiveId" clId="{23E79810-EF74-469D-BE86-2C0E0C84A50E}" dt="2024-11-23T20:57:27.150" v="6749" actId="1076"/>
          <ac:spMkLst>
            <pc:docMk/>
            <pc:sldMk cId="807714756" sldId="262"/>
            <ac:spMk id="17" creationId="{2584DA97-B146-E2DC-7FB2-9D5924057998}"/>
          </ac:spMkLst>
        </pc:spChg>
        <pc:spChg chg="add mod">
          <ac:chgData name="Canelle Romain" userId="c24b6b35166dcb23" providerId="LiveId" clId="{23E79810-EF74-469D-BE86-2C0E0C84A50E}" dt="2024-11-23T20:56:43.975" v="6745" actId="1076"/>
          <ac:spMkLst>
            <pc:docMk/>
            <pc:sldMk cId="807714756" sldId="262"/>
            <ac:spMk id="18" creationId="{E75EA01A-E0B9-73CA-8C93-77B0F506ABCD}"/>
          </ac:spMkLst>
        </pc:spChg>
        <pc:spChg chg="add mod">
          <ac:chgData name="Canelle Romain" userId="c24b6b35166dcb23" providerId="LiveId" clId="{23E79810-EF74-469D-BE86-2C0E0C84A50E}" dt="2024-11-30T16:15:58.585" v="17328" actId="1076"/>
          <ac:spMkLst>
            <pc:docMk/>
            <pc:sldMk cId="807714756" sldId="262"/>
            <ac:spMk id="19" creationId="{C0B6F7AC-8AD4-073E-465C-91A88CC4C08B}"/>
          </ac:spMkLst>
        </pc:spChg>
        <pc:spChg chg="add del mod ord topLvl">
          <ac:chgData name="Canelle Romain" userId="c24b6b35166dcb23" providerId="LiveId" clId="{23E79810-EF74-469D-BE86-2C0E0C84A50E}" dt="2024-11-23T20:23:37.673" v="5915" actId="478"/>
          <ac:spMkLst>
            <pc:docMk/>
            <pc:sldMk cId="807714756" sldId="262"/>
            <ac:spMk id="20" creationId="{7B908448-F1FD-CE02-AC7B-245BB14C3EEA}"/>
          </ac:spMkLst>
        </pc:spChg>
        <pc:spChg chg="add del mod">
          <ac:chgData name="Canelle Romain" userId="c24b6b35166dcb23" providerId="LiveId" clId="{23E79810-EF74-469D-BE86-2C0E0C84A50E}" dt="2024-11-26T22:18:21.463" v="11485" actId="478"/>
          <ac:spMkLst>
            <pc:docMk/>
            <pc:sldMk cId="807714756" sldId="262"/>
            <ac:spMk id="21" creationId="{E31DDA1A-18FD-0874-79FA-62C08D375CC0}"/>
          </ac:spMkLst>
        </pc:spChg>
        <pc:spChg chg="add del mod">
          <ac:chgData name="Canelle Romain" userId="c24b6b35166dcb23" providerId="LiveId" clId="{23E79810-EF74-469D-BE86-2C0E0C84A50E}" dt="2024-11-26T22:18:23.350" v="11486" actId="478"/>
          <ac:spMkLst>
            <pc:docMk/>
            <pc:sldMk cId="807714756" sldId="262"/>
            <ac:spMk id="22" creationId="{96251EBD-A2E7-FB35-A0DD-824620501CD5}"/>
          </ac:spMkLst>
        </pc:spChg>
        <pc:spChg chg="add del mod ord">
          <ac:chgData name="Canelle Romain" userId="c24b6b35166dcb23" providerId="LiveId" clId="{23E79810-EF74-469D-BE86-2C0E0C84A50E}" dt="2024-11-30T16:08:00.739" v="17253" actId="478"/>
          <ac:spMkLst>
            <pc:docMk/>
            <pc:sldMk cId="807714756" sldId="262"/>
            <ac:spMk id="24" creationId="{46F69258-53E0-F9D4-C1C0-3C211F4198F7}"/>
          </ac:spMkLst>
        </pc:spChg>
        <pc:spChg chg="add mod">
          <ac:chgData name="Canelle Romain" userId="c24b6b35166dcb23" providerId="LiveId" clId="{23E79810-EF74-469D-BE86-2C0E0C84A50E}" dt="2024-12-03T20:06:29.558" v="19330" actId="1076"/>
          <ac:spMkLst>
            <pc:docMk/>
            <pc:sldMk cId="807714756" sldId="262"/>
            <ac:spMk id="29" creationId="{430154A7-B504-EB4A-F1F6-388F14E2420B}"/>
          </ac:spMkLst>
        </pc:spChg>
        <pc:spChg chg="add mod">
          <ac:chgData name="Canelle Romain" userId="c24b6b35166dcb23" providerId="LiveId" clId="{23E79810-EF74-469D-BE86-2C0E0C84A50E}" dt="2024-11-30T17:46:03.200" v="17812" actId="14100"/>
          <ac:spMkLst>
            <pc:docMk/>
            <pc:sldMk cId="807714756" sldId="262"/>
            <ac:spMk id="30" creationId="{28B3B231-7229-33CC-7AAF-E9A5A6481C53}"/>
          </ac:spMkLst>
        </pc:spChg>
        <pc:spChg chg="add mod">
          <ac:chgData name="Canelle Romain" userId="c24b6b35166dcb23" providerId="LiveId" clId="{23E79810-EF74-469D-BE86-2C0E0C84A50E}" dt="2024-11-30T17:46:32.115" v="17824" actId="20577"/>
          <ac:spMkLst>
            <pc:docMk/>
            <pc:sldMk cId="807714756" sldId="262"/>
            <ac:spMk id="31" creationId="{983DB497-8E32-5F38-367A-6B1BE5A4426E}"/>
          </ac:spMkLst>
        </pc:spChg>
        <pc:spChg chg="add mod">
          <ac:chgData name="Canelle Romain" userId="c24b6b35166dcb23" providerId="LiveId" clId="{23E79810-EF74-469D-BE86-2C0E0C84A50E}" dt="2024-11-30T17:46:27.983" v="17820" actId="20577"/>
          <ac:spMkLst>
            <pc:docMk/>
            <pc:sldMk cId="807714756" sldId="262"/>
            <ac:spMk id="32" creationId="{538B5BF2-CB3D-CBAA-7D20-4872D635B7A3}"/>
          </ac:spMkLst>
        </pc:spChg>
        <pc:grpChg chg="add del mod">
          <ac:chgData name="Canelle Romain" userId="c24b6b35166dcb23" providerId="LiveId" clId="{23E79810-EF74-469D-BE86-2C0E0C84A50E}" dt="2024-11-22T12:48:43.560" v="3746" actId="165"/>
          <ac:grpSpMkLst>
            <pc:docMk/>
            <pc:sldMk cId="807714756" sldId="262"/>
            <ac:grpSpMk id="16" creationId="{87E4F9D8-254B-C07E-164A-80262FEB200D}"/>
          </ac:grpSpMkLst>
        </pc:grpChg>
        <pc:grpChg chg="add del mod">
          <ac:chgData name="Canelle Romain" userId="c24b6b35166dcb23" providerId="LiveId" clId="{23E79810-EF74-469D-BE86-2C0E0C84A50E}" dt="2024-11-30T16:14:03.879" v="17314" actId="165"/>
          <ac:grpSpMkLst>
            <pc:docMk/>
            <pc:sldMk cId="807714756" sldId="262"/>
            <ac:grpSpMk id="22" creationId="{D94AC24D-F929-7D91-2508-4323FCC4A99C}"/>
          </ac:grpSpMkLst>
        </pc:grpChg>
        <pc:grpChg chg="add del mod">
          <ac:chgData name="Canelle Romain" userId="c24b6b35166dcb23" providerId="LiveId" clId="{23E79810-EF74-469D-BE86-2C0E0C84A50E}" dt="2024-11-23T20:22:04.975" v="5853" actId="165"/>
          <ac:grpSpMkLst>
            <pc:docMk/>
            <pc:sldMk cId="807714756" sldId="262"/>
            <ac:grpSpMk id="23" creationId="{819347DF-2D5C-8CBC-BA6A-D6770C1ED453}"/>
          </ac:grpSpMkLst>
        </pc:grpChg>
        <pc:grpChg chg="add mod">
          <ac:chgData name="Canelle Romain" userId="c24b6b35166dcb23" providerId="LiveId" clId="{23E79810-EF74-469D-BE86-2C0E0C84A50E}" dt="2024-11-30T16:15:27.941" v="17325" actId="1076"/>
          <ac:grpSpMkLst>
            <pc:docMk/>
            <pc:sldMk cId="807714756" sldId="262"/>
            <ac:grpSpMk id="23" creationId="{C0EDF065-5D72-FE15-5DF3-399553926FE3}"/>
          </ac:grpSpMkLst>
        </pc:grpChg>
        <pc:picChg chg="add del mod">
          <ac:chgData name="Canelle Romain" userId="c24b6b35166dcb23" providerId="LiveId" clId="{23E79810-EF74-469D-BE86-2C0E0C84A50E}" dt="2024-11-21T22:58:37.845" v="1412" actId="478"/>
          <ac:picMkLst>
            <pc:docMk/>
            <pc:sldMk cId="807714756" sldId="262"/>
            <ac:picMk id="2" creationId="{C0B7218C-6550-7900-4230-745E27016DEF}"/>
          </ac:picMkLst>
        </pc:picChg>
        <pc:picChg chg="add del mod topLvl modCrop">
          <ac:chgData name="Canelle Romain" userId="c24b6b35166dcb23" providerId="LiveId" clId="{23E79810-EF74-469D-BE86-2C0E0C84A50E}" dt="2024-11-30T16:08:29.198" v="17261" actId="478"/>
          <ac:picMkLst>
            <pc:docMk/>
            <pc:sldMk cId="807714756" sldId="262"/>
            <ac:picMk id="4" creationId="{FB153324-7FFA-21ED-53F8-9321DA95C5AB}"/>
          </ac:picMkLst>
        </pc:picChg>
        <pc:picChg chg="add del mod">
          <ac:chgData name="Canelle Romain" userId="c24b6b35166dcb23" providerId="LiveId" clId="{23E79810-EF74-469D-BE86-2C0E0C84A50E}" dt="2024-11-23T20:21:51.438" v="5850" actId="478"/>
          <ac:picMkLst>
            <pc:docMk/>
            <pc:sldMk cId="807714756" sldId="262"/>
            <ac:picMk id="6" creationId="{B075F7F1-DE39-F43F-3245-C21147EE34CE}"/>
          </ac:picMkLst>
        </pc:picChg>
        <pc:picChg chg="add mod topLvl modCrop">
          <ac:chgData name="Canelle Romain" userId="c24b6b35166dcb23" providerId="LiveId" clId="{23E79810-EF74-469D-BE86-2C0E0C84A50E}" dt="2024-11-30T16:14:50.991" v="17319" actId="164"/>
          <ac:picMkLst>
            <pc:docMk/>
            <pc:sldMk cId="807714756" sldId="262"/>
            <ac:picMk id="6" creationId="{BA73BFF6-8CEE-AEFF-74EB-4753068F2D88}"/>
          </ac:picMkLst>
        </pc:picChg>
        <pc:picChg chg="add del mod topLvl modCrop">
          <ac:chgData name="Canelle Romain" userId="c24b6b35166dcb23" providerId="LiveId" clId="{23E79810-EF74-469D-BE86-2C0E0C84A50E}" dt="2024-11-30T16:09:09.605" v="17272" actId="478"/>
          <ac:picMkLst>
            <pc:docMk/>
            <pc:sldMk cId="807714756" sldId="262"/>
            <ac:picMk id="8" creationId="{5461E8E8-46B4-15EE-01CE-89D33E5879BE}"/>
          </ac:picMkLst>
        </pc:picChg>
        <pc:picChg chg="add del mod topLvl modCrop">
          <ac:chgData name="Canelle Romain" userId="c24b6b35166dcb23" providerId="LiveId" clId="{23E79810-EF74-469D-BE86-2C0E0C84A50E}" dt="2024-11-30T16:09:12.525" v="17274" actId="478"/>
          <ac:picMkLst>
            <pc:docMk/>
            <pc:sldMk cId="807714756" sldId="262"/>
            <ac:picMk id="10" creationId="{30A6AE7C-2460-5BED-42C6-065DC77C54F9}"/>
          </ac:picMkLst>
        </pc:picChg>
        <pc:picChg chg="add mod">
          <ac:chgData name="Canelle Romain" userId="c24b6b35166dcb23" providerId="LiveId" clId="{23E79810-EF74-469D-BE86-2C0E0C84A50E}" dt="2024-11-23T20:24:05.193" v="5918"/>
          <ac:picMkLst>
            <pc:docMk/>
            <pc:sldMk cId="807714756" sldId="262"/>
            <ac:picMk id="11" creationId="{17D6C6A0-6F6C-B02B-A264-C8965655E06A}"/>
          </ac:picMkLst>
        </pc:picChg>
        <pc:picChg chg="add del mod">
          <ac:chgData name="Canelle Romain" userId="c24b6b35166dcb23" providerId="LiveId" clId="{23E79810-EF74-469D-BE86-2C0E0C84A50E}" dt="2024-11-26T22:18:12.984" v="11483" actId="478"/>
          <ac:picMkLst>
            <pc:docMk/>
            <pc:sldMk cId="807714756" sldId="262"/>
            <ac:picMk id="12" creationId="{0EB12F10-F7DF-FF60-DB9D-7C844C5203DC}"/>
          </ac:picMkLst>
        </pc:picChg>
        <pc:picChg chg="add mod topLvl modCrop">
          <ac:chgData name="Canelle Romain" userId="c24b6b35166dcb23" providerId="LiveId" clId="{23E79810-EF74-469D-BE86-2C0E0C84A50E}" dt="2024-11-30T16:14:50.991" v="17319" actId="164"/>
          <ac:picMkLst>
            <pc:docMk/>
            <pc:sldMk cId="807714756" sldId="262"/>
            <ac:picMk id="12" creationId="{D5D144A3-A369-0F3D-7AD3-43815EE834B7}"/>
          </ac:picMkLst>
        </pc:picChg>
        <pc:picChg chg="add mod topLvl modCrop">
          <ac:chgData name="Canelle Romain" userId="c24b6b35166dcb23" providerId="LiveId" clId="{23E79810-EF74-469D-BE86-2C0E0C84A50E}" dt="2024-11-30T16:14:50.991" v="17319" actId="164"/>
          <ac:picMkLst>
            <pc:docMk/>
            <pc:sldMk cId="807714756" sldId="262"/>
            <ac:picMk id="20" creationId="{FD3A396A-6ED3-AB6F-881B-3EF7AED6DF52}"/>
          </ac:picMkLst>
        </pc:picChg>
        <pc:picChg chg="add mod modCrop">
          <ac:chgData name="Canelle Romain" userId="c24b6b35166dcb23" providerId="LiveId" clId="{23E79810-EF74-469D-BE86-2C0E0C84A50E}" dt="2024-11-30T16:15:50.321" v="17327" actId="1076"/>
          <ac:picMkLst>
            <pc:docMk/>
            <pc:sldMk cId="807714756" sldId="262"/>
            <ac:picMk id="21" creationId="{E4F016E2-D928-C47D-F18E-93591803431E}"/>
          </ac:picMkLst>
        </pc:picChg>
        <pc:cxnChg chg="add del mod">
          <ac:chgData name="Canelle Romain" userId="c24b6b35166dcb23" providerId="LiveId" clId="{23E79810-EF74-469D-BE86-2C0E0C84A50E}" dt="2024-11-23T20:21:57.628" v="5852" actId="478"/>
          <ac:cxnSpMkLst>
            <pc:docMk/>
            <pc:sldMk cId="807714756" sldId="262"/>
            <ac:cxnSpMk id="3" creationId="{58FED999-2F22-877D-FB2E-B6481DE5A22C}"/>
          </ac:cxnSpMkLst>
        </pc:cxnChg>
        <pc:cxnChg chg="add del mod">
          <ac:chgData name="Canelle Romain" userId="c24b6b35166dcb23" providerId="LiveId" clId="{23E79810-EF74-469D-BE86-2C0E0C84A50E}" dt="2024-11-30T16:17:29.459" v="17338" actId="478"/>
          <ac:cxnSpMkLst>
            <pc:docMk/>
            <pc:sldMk cId="807714756" sldId="262"/>
            <ac:cxnSpMk id="9" creationId="{176A810F-355B-DE2C-905B-C597C6E74D87}"/>
          </ac:cxnSpMkLst>
        </pc:cxnChg>
        <pc:cxnChg chg="add mod">
          <ac:chgData name="Canelle Romain" userId="c24b6b35166dcb23" providerId="LiveId" clId="{23E79810-EF74-469D-BE86-2C0E0C84A50E}" dt="2024-11-30T16:17:07.195" v="17336" actId="1076"/>
          <ac:cxnSpMkLst>
            <pc:docMk/>
            <pc:sldMk cId="807714756" sldId="262"/>
            <ac:cxnSpMk id="25" creationId="{6DC57794-88FF-B952-A04F-7948A8101AA6}"/>
          </ac:cxnSpMkLst>
        </pc:cxnChg>
        <pc:cxnChg chg="add mod">
          <ac:chgData name="Canelle Romain" userId="c24b6b35166dcb23" providerId="LiveId" clId="{23E79810-EF74-469D-BE86-2C0E0C84A50E}" dt="2024-11-30T16:17:36.598" v="17339"/>
          <ac:cxnSpMkLst>
            <pc:docMk/>
            <pc:sldMk cId="807714756" sldId="262"/>
            <ac:cxnSpMk id="28" creationId="{361B45A1-0794-D7E0-064B-BDBF07EB99C1}"/>
          </ac:cxnSpMkLst>
        </pc:cxnChg>
      </pc:sldChg>
      <pc:sldChg chg="addSp delSp modSp new add del mod ord setBg">
        <pc:chgData name="Canelle Romain" userId="c24b6b35166dcb23" providerId="LiveId" clId="{23E79810-EF74-469D-BE86-2C0E0C84A50E}" dt="2024-12-04T14:47:46.944" v="19802" actId="1076"/>
        <pc:sldMkLst>
          <pc:docMk/>
          <pc:sldMk cId="3286002020" sldId="263"/>
        </pc:sldMkLst>
        <pc:spChg chg="mod">
          <ac:chgData name="Canelle Romain" userId="c24b6b35166dcb23" providerId="LiveId" clId="{23E79810-EF74-469D-BE86-2C0E0C84A50E}" dt="2024-12-04T14:47:46.944" v="19802" actId="1076"/>
          <ac:spMkLst>
            <pc:docMk/>
            <pc:sldMk cId="3286002020" sldId="263"/>
            <ac:spMk id="2" creationId="{E94FD5B0-5B91-3021-7A66-3A530D54CBFB}"/>
          </ac:spMkLst>
        </pc:spChg>
        <pc:spChg chg="add del mod">
          <ac:chgData name="Canelle Romain" userId="c24b6b35166dcb23" providerId="LiveId" clId="{23E79810-EF74-469D-BE86-2C0E0C84A50E}" dt="2024-11-23T17:46:32.775" v="4942" actId="478"/>
          <ac:spMkLst>
            <pc:docMk/>
            <pc:sldMk cId="3286002020" sldId="263"/>
            <ac:spMk id="2" creationId="{FCB594BF-A107-D7FB-8412-8148710C6B90}"/>
          </ac:spMkLst>
        </pc:spChg>
        <pc:spChg chg="del mod topLvl">
          <ac:chgData name="Canelle Romain" userId="c24b6b35166dcb23" providerId="LiveId" clId="{23E79810-EF74-469D-BE86-2C0E0C84A50E}" dt="2024-11-23T17:47:30.378" v="4954" actId="478"/>
          <ac:spMkLst>
            <pc:docMk/>
            <pc:sldMk cId="3286002020" sldId="263"/>
            <ac:spMk id="5" creationId="{447766B5-0676-5BD0-9B41-728FA078BA42}"/>
          </ac:spMkLst>
        </pc:spChg>
        <pc:spChg chg="add del mod">
          <ac:chgData name="Canelle Romain" userId="c24b6b35166dcb23" providerId="LiveId" clId="{23E79810-EF74-469D-BE86-2C0E0C84A50E}" dt="2024-11-23T19:51:20.826" v="4963" actId="478"/>
          <ac:spMkLst>
            <pc:docMk/>
            <pc:sldMk cId="3286002020" sldId="263"/>
            <ac:spMk id="7" creationId="{C90301D9-5CF7-A35F-A7A4-17BB686498B1}"/>
          </ac:spMkLst>
        </pc:spChg>
        <pc:spChg chg="add del mod">
          <ac:chgData name="Canelle Romain" userId="c24b6b35166dcb23" providerId="LiveId" clId="{23E79810-EF74-469D-BE86-2C0E0C84A50E}" dt="2024-11-23T19:51:16.512" v="4962" actId="478"/>
          <ac:spMkLst>
            <pc:docMk/>
            <pc:sldMk cId="3286002020" sldId="263"/>
            <ac:spMk id="8" creationId="{BC2606EF-2760-1D81-AB5D-ECAA07899C7F}"/>
          </ac:spMkLst>
        </pc:spChg>
        <pc:spChg chg="add mod ord">
          <ac:chgData name="Canelle Romain" userId="c24b6b35166dcb23" providerId="LiveId" clId="{23E79810-EF74-469D-BE86-2C0E0C84A50E}" dt="2024-11-23T20:13:12.378" v="5608" actId="1076"/>
          <ac:spMkLst>
            <pc:docMk/>
            <pc:sldMk cId="3286002020" sldId="263"/>
            <ac:spMk id="9" creationId="{63EE9C21-7A86-9A86-DC9B-1ADFBEAD68C6}"/>
          </ac:spMkLst>
        </pc:spChg>
        <pc:spChg chg="add mod">
          <ac:chgData name="Canelle Romain" userId="c24b6b35166dcb23" providerId="LiveId" clId="{23E79810-EF74-469D-BE86-2C0E0C84A50E}" dt="2024-11-23T18:02:04.530" v="4958"/>
          <ac:spMkLst>
            <pc:docMk/>
            <pc:sldMk cId="3286002020" sldId="263"/>
            <ac:spMk id="10" creationId="{3743CEBE-DFB9-C8B6-6127-F86069DA0156}"/>
          </ac:spMkLst>
        </pc:spChg>
        <pc:spChg chg="add mod">
          <ac:chgData name="Canelle Romain" userId="c24b6b35166dcb23" providerId="LiveId" clId="{23E79810-EF74-469D-BE86-2C0E0C84A50E}" dt="2024-11-23T20:18:31.367" v="5818" actId="1076"/>
          <ac:spMkLst>
            <pc:docMk/>
            <pc:sldMk cId="3286002020" sldId="263"/>
            <ac:spMk id="12" creationId="{39C1D4E8-ED4D-2746-F658-225115A1CBC9}"/>
          </ac:spMkLst>
        </pc:spChg>
        <pc:spChg chg="add mod">
          <ac:chgData name="Canelle Romain" userId="c24b6b35166dcb23" providerId="LiveId" clId="{23E79810-EF74-469D-BE86-2C0E0C84A50E}" dt="2024-11-24T03:09:34.215" v="10107" actId="208"/>
          <ac:spMkLst>
            <pc:docMk/>
            <pc:sldMk cId="3286002020" sldId="263"/>
            <ac:spMk id="13" creationId="{8098B17B-7CD0-3B9B-A298-74A03FC035B4}"/>
          </ac:spMkLst>
        </pc:spChg>
        <pc:spChg chg="add mod">
          <ac:chgData name="Canelle Romain" userId="c24b6b35166dcb23" providerId="LiveId" clId="{23E79810-EF74-469D-BE86-2C0E0C84A50E}" dt="2024-11-26T19:50:45.512" v="11442" actId="20577"/>
          <ac:spMkLst>
            <pc:docMk/>
            <pc:sldMk cId="3286002020" sldId="263"/>
            <ac:spMk id="17" creationId="{BDC35F5E-6A32-4970-D6DF-22F3C4AC610D}"/>
          </ac:spMkLst>
        </pc:spChg>
        <pc:spChg chg="add del mod">
          <ac:chgData name="Canelle Romain" userId="c24b6b35166dcb23" providerId="LiveId" clId="{23E79810-EF74-469D-BE86-2C0E0C84A50E}" dt="2024-11-26T19:51:21.865" v="11445" actId="20577"/>
          <ac:spMkLst>
            <pc:docMk/>
            <pc:sldMk cId="3286002020" sldId="263"/>
            <ac:spMk id="18" creationId="{AE588520-4346-A335-B67B-CB6FE5AC207A}"/>
          </ac:spMkLst>
        </pc:spChg>
        <pc:spChg chg="add mod">
          <ac:chgData name="Canelle Romain" userId="c24b6b35166dcb23" providerId="LiveId" clId="{23E79810-EF74-469D-BE86-2C0E0C84A50E}" dt="2024-11-23T20:18:40.069" v="5820"/>
          <ac:spMkLst>
            <pc:docMk/>
            <pc:sldMk cId="3286002020" sldId="263"/>
            <ac:spMk id="23" creationId="{BB3C17CA-9D63-4A62-E45E-844364FB36A8}"/>
          </ac:spMkLst>
        </pc:spChg>
        <pc:grpChg chg="add del mod">
          <ac:chgData name="Canelle Romain" userId="c24b6b35166dcb23" providerId="LiveId" clId="{23E79810-EF74-469D-BE86-2C0E0C84A50E}" dt="2024-11-23T17:46:41.654" v="4944" actId="165"/>
          <ac:grpSpMkLst>
            <pc:docMk/>
            <pc:sldMk cId="3286002020" sldId="263"/>
            <ac:grpSpMk id="4" creationId="{ABE62F93-E0DD-4E8C-BCAA-0D45283C0756}"/>
          </ac:grpSpMkLst>
        </pc:grpChg>
        <pc:picChg chg="add mod">
          <ac:chgData name="Canelle Romain" userId="c24b6b35166dcb23" providerId="LiveId" clId="{23E79810-EF74-469D-BE86-2C0E0C84A50E}" dt="2024-11-27T12:32:50.185" v="13134"/>
          <ac:picMkLst>
            <pc:docMk/>
            <pc:sldMk cId="3286002020" sldId="263"/>
            <ac:picMk id="2" creationId="{44153095-18AF-B1F4-9590-778E45DDF223}"/>
          </ac:picMkLst>
        </pc:picChg>
        <pc:picChg chg="add del mod">
          <ac:chgData name="Canelle Romain" userId="c24b6b35166dcb23" providerId="LiveId" clId="{23E79810-EF74-469D-BE86-2C0E0C84A50E}" dt="2024-11-23T17:46:29.452" v="4941" actId="478"/>
          <ac:picMkLst>
            <pc:docMk/>
            <pc:sldMk cId="3286002020" sldId="263"/>
            <ac:picMk id="3" creationId="{A77E0609-6125-A01D-F2EB-600C9979927D}"/>
          </ac:picMkLst>
        </pc:picChg>
        <pc:picChg chg="mod topLvl">
          <ac:chgData name="Canelle Romain" userId="c24b6b35166dcb23" providerId="LiveId" clId="{23E79810-EF74-469D-BE86-2C0E0C84A50E}" dt="2024-11-23T19:58:14.543" v="5082" actId="1076"/>
          <ac:picMkLst>
            <pc:docMk/>
            <pc:sldMk cId="3286002020" sldId="263"/>
            <ac:picMk id="6" creationId="{3695D0F1-DC82-ECDF-AA2C-85514402EC2B}"/>
          </ac:picMkLst>
        </pc:picChg>
        <pc:picChg chg="add mod">
          <ac:chgData name="Canelle Romain" userId="c24b6b35166dcb23" providerId="LiveId" clId="{23E79810-EF74-469D-BE86-2C0E0C84A50E}" dt="2024-11-23T19:58:27.747" v="5083"/>
          <ac:picMkLst>
            <pc:docMk/>
            <pc:sldMk cId="3286002020" sldId="263"/>
            <ac:picMk id="16" creationId="{66E20475-9B4B-F412-80A9-AFC0C5537E5F}"/>
          </ac:picMkLst>
        </pc:picChg>
        <pc:cxnChg chg="add mod">
          <ac:chgData name="Canelle Romain" userId="c24b6b35166dcb23" providerId="LiveId" clId="{23E79810-EF74-469D-BE86-2C0E0C84A50E}" dt="2024-12-04T14:47:38.888" v="19801"/>
          <ac:cxnSpMkLst>
            <pc:docMk/>
            <pc:sldMk cId="3286002020" sldId="263"/>
            <ac:cxnSpMk id="3" creationId="{1FC41564-2367-DEDB-99CC-B0170481C4F5}"/>
          </ac:cxnSpMkLst>
        </pc:cxnChg>
        <pc:cxnChg chg="add del mod">
          <ac:chgData name="Canelle Romain" userId="c24b6b35166dcb23" providerId="LiveId" clId="{23E79810-EF74-469D-BE86-2C0E0C84A50E}" dt="2024-12-04T14:47:38.262" v="19800" actId="478"/>
          <ac:cxnSpMkLst>
            <pc:docMk/>
            <pc:sldMk cId="3286002020" sldId="263"/>
            <ac:cxnSpMk id="11" creationId="{01812868-17E4-E998-E25B-E4AF0F3ADF39}"/>
          </ac:cxnSpMkLst>
        </pc:cxnChg>
        <pc:cxnChg chg="add mod">
          <ac:chgData name="Canelle Romain" userId="c24b6b35166dcb23" providerId="LiveId" clId="{23E79810-EF74-469D-BE86-2C0E0C84A50E}" dt="2024-11-23T20:08:29.630" v="5498" actId="1076"/>
          <ac:cxnSpMkLst>
            <pc:docMk/>
            <pc:sldMk cId="3286002020" sldId="263"/>
            <ac:cxnSpMk id="20" creationId="{955C7D29-89DE-AC24-8E01-DEE221909EF7}"/>
          </ac:cxnSpMkLst>
        </pc:cxnChg>
      </pc:sldChg>
      <pc:sldChg chg="new del">
        <pc:chgData name="Canelle Romain" userId="c24b6b35166dcb23" providerId="LiveId" clId="{23E79810-EF74-469D-BE86-2C0E0C84A50E}" dt="2024-11-22T01:13:20.514" v="2415" actId="47"/>
        <pc:sldMkLst>
          <pc:docMk/>
          <pc:sldMk cId="2751979187" sldId="264"/>
        </pc:sldMkLst>
      </pc:sldChg>
      <pc:sldChg chg="new del">
        <pc:chgData name="Canelle Romain" userId="c24b6b35166dcb23" providerId="LiveId" clId="{23E79810-EF74-469D-BE86-2C0E0C84A50E}" dt="2024-11-22T01:13:22.246" v="2416" actId="47"/>
        <pc:sldMkLst>
          <pc:docMk/>
          <pc:sldMk cId="1879155935" sldId="265"/>
        </pc:sldMkLst>
      </pc:sldChg>
      <pc:sldChg chg="addSp modSp new del mod">
        <pc:chgData name="Canelle Romain" userId="c24b6b35166dcb23" providerId="LiveId" clId="{23E79810-EF74-469D-BE86-2C0E0C84A50E}" dt="2024-11-22T09:23:19.040" v="3576" actId="47"/>
        <pc:sldMkLst>
          <pc:docMk/>
          <pc:sldMk cId="2848236853" sldId="266"/>
        </pc:sldMkLst>
        <pc:picChg chg="add mod">
          <ac:chgData name="Canelle Romain" userId="c24b6b35166dcb23" providerId="LiveId" clId="{23E79810-EF74-469D-BE86-2C0E0C84A50E}" dt="2024-11-21T19:53:19.568" v="1284" actId="1076"/>
          <ac:picMkLst>
            <pc:docMk/>
            <pc:sldMk cId="2848236853" sldId="266"/>
            <ac:picMk id="3" creationId="{891954C3-6733-BCE6-EA07-648BEDA9A13C}"/>
          </ac:picMkLst>
        </pc:picChg>
        <pc:picChg chg="add mod">
          <ac:chgData name="Canelle Romain" userId="c24b6b35166dcb23" providerId="LiveId" clId="{23E79810-EF74-469D-BE86-2C0E0C84A50E}" dt="2024-11-21T19:54:38.335" v="1287" actId="1076"/>
          <ac:picMkLst>
            <pc:docMk/>
            <pc:sldMk cId="2848236853" sldId="266"/>
            <ac:picMk id="5" creationId="{CACEDA16-BCD8-5923-78D8-9A3847609C33}"/>
          </ac:picMkLst>
        </pc:picChg>
        <pc:picChg chg="add mod">
          <ac:chgData name="Canelle Romain" userId="c24b6b35166dcb23" providerId="LiveId" clId="{23E79810-EF74-469D-BE86-2C0E0C84A50E}" dt="2024-11-21T19:54:39.813" v="1288" actId="1076"/>
          <ac:picMkLst>
            <pc:docMk/>
            <pc:sldMk cId="2848236853" sldId="266"/>
            <ac:picMk id="7" creationId="{3C01B163-0175-961E-04FA-B41CB5F58EC4}"/>
          </ac:picMkLst>
        </pc:picChg>
      </pc:sldChg>
      <pc:sldChg chg="addSp delSp modSp new del mod ord">
        <pc:chgData name="Canelle Romain" userId="c24b6b35166dcb23" providerId="LiveId" clId="{23E79810-EF74-469D-BE86-2C0E0C84A50E}" dt="2024-12-02T08:25:01.508" v="18606" actId="47"/>
        <pc:sldMkLst>
          <pc:docMk/>
          <pc:sldMk cId="2762951302" sldId="267"/>
        </pc:sldMkLst>
        <pc:spChg chg="add del mod">
          <ac:chgData name="Canelle Romain" userId="c24b6b35166dcb23" providerId="LiveId" clId="{23E79810-EF74-469D-BE86-2C0E0C84A50E}" dt="2024-11-24T18:29:22.275" v="11191" actId="478"/>
          <ac:spMkLst>
            <pc:docMk/>
            <pc:sldMk cId="2762951302" sldId="267"/>
            <ac:spMk id="4" creationId="{FDE53EAE-BECB-39AE-DD51-8648BF30A176}"/>
          </ac:spMkLst>
        </pc:spChg>
        <pc:spChg chg="add del mod">
          <ac:chgData name="Canelle Romain" userId="c24b6b35166dcb23" providerId="LiveId" clId="{23E79810-EF74-469D-BE86-2C0E0C84A50E}" dt="2024-11-24T10:11:44.560" v="10381" actId="478"/>
          <ac:spMkLst>
            <pc:docMk/>
            <pc:sldMk cId="2762951302" sldId="267"/>
            <ac:spMk id="7" creationId="{0F24D7AF-3C64-0619-4334-08688CB61C55}"/>
          </ac:spMkLst>
        </pc:spChg>
        <pc:spChg chg="add del mod">
          <ac:chgData name="Canelle Romain" userId="c24b6b35166dcb23" providerId="LiveId" clId="{23E79810-EF74-469D-BE86-2C0E0C84A50E}" dt="2024-11-24T10:11:58.011" v="10385" actId="478"/>
          <ac:spMkLst>
            <pc:docMk/>
            <pc:sldMk cId="2762951302" sldId="267"/>
            <ac:spMk id="9" creationId="{C53E5E69-1C86-DF6B-65DA-C32D0754E2B0}"/>
          </ac:spMkLst>
        </pc:spChg>
        <pc:spChg chg="add mod">
          <ac:chgData name="Canelle Romain" userId="c24b6b35166dcb23" providerId="LiveId" clId="{23E79810-EF74-469D-BE86-2C0E0C84A50E}" dt="2024-11-24T21:20:03.377" v="11431" actId="1076"/>
          <ac:spMkLst>
            <pc:docMk/>
            <pc:sldMk cId="2762951302" sldId="267"/>
            <ac:spMk id="11" creationId="{934566FF-8D5F-C98C-E946-ADE53F172036}"/>
          </ac:spMkLst>
        </pc:spChg>
        <pc:spChg chg="add mod">
          <ac:chgData name="Canelle Romain" userId="c24b6b35166dcb23" providerId="LiveId" clId="{23E79810-EF74-469D-BE86-2C0E0C84A50E}" dt="2024-11-24T10:29:47.770" v="10833" actId="20577"/>
          <ac:spMkLst>
            <pc:docMk/>
            <pc:sldMk cId="2762951302" sldId="267"/>
            <ac:spMk id="12" creationId="{79F5782F-506C-5AD2-D8EB-F7ED67D3FF0C}"/>
          </ac:spMkLst>
        </pc:spChg>
        <pc:spChg chg="add mod">
          <ac:chgData name="Canelle Romain" userId="c24b6b35166dcb23" providerId="LiveId" clId="{23E79810-EF74-469D-BE86-2C0E0C84A50E}" dt="2024-11-24T10:12:05.100" v="10386"/>
          <ac:spMkLst>
            <pc:docMk/>
            <pc:sldMk cId="2762951302" sldId="267"/>
            <ac:spMk id="16" creationId="{636C81A8-A25A-F085-02C9-6466A3DDFA44}"/>
          </ac:spMkLst>
        </pc:spChg>
        <pc:spChg chg="add mod">
          <ac:chgData name="Canelle Romain" userId="c24b6b35166dcb23" providerId="LiveId" clId="{23E79810-EF74-469D-BE86-2C0E0C84A50E}" dt="2024-11-24T10:28:21.680" v="10787" actId="208"/>
          <ac:spMkLst>
            <pc:docMk/>
            <pc:sldMk cId="2762951302" sldId="267"/>
            <ac:spMk id="18" creationId="{39D3C40E-BD4A-539B-C45B-123FB3D140DC}"/>
          </ac:spMkLst>
        </pc:spChg>
        <pc:spChg chg="add mod ord">
          <ac:chgData name="Canelle Romain" userId="c24b6b35166dcb23" providerId="LiveId" clId="{23E79810-EF74-469D-BE86-2C0E0C84A50E}" dt="2024-11-24T10:20:07.902" v="10493" actId="1076"/>
          <ac:spMkLst>
            <pc:docMk/>
            <pc:sldMk cId="2762951302" sldId="267"/>
            <ac:spMk id="19" creationId="{B9EAE0FF-A753-44C8-C246-935B53B3CC0F}"/>
          </ac:spMkLst>
        </pc:spChg>
        <pc:spChg chg="add mod">
          <ac:chgData name="Canelle Romain" userId="c24b6b35166dcb23" providerId="LiveId" clId="{23E79810-EF74-469D-BE86-2C0E0C84A50E}" dt="2024-11-24T21:16:27.211" v="11350" actId="122"/>
          <ac:spMkLst>
            <pc:docMk/>
            <pc:sldMk cId="2762951302" sldId="267"/>
            <ac:spMk id="33" creationId="{5BBD936E-C965-9B8D-41C4-F7CD07FF9DD4}"/>
          </ac:spMkLst>
        </pc:spChg>
        <pc:spChg chg="add mod">
          <ac:chgData name="Canelle Romain" userId="c24b6b35166dcb23" providerId="LiveId" clId="{23E79810-EF74-469D-BE86-2C0E0C84A50E}" dt="2024-11-24T21:16:56.982" v="11356" actId="1076"/>
          <ac:spMkLst>
            <pc:docMk/>
            <pc:sldMk cId="2762951302" sldId="267"/>
            <ac:spMk id="34" creationId="{FF2C69DC-1F45-5AAE-D00C-1FC5A4B8B2D1}"/>
          </ac:spMkLst>
        </pc:spChg>
        <pc:spChg chg="add mod">
          <ac:chgData name="Canelle Romain" userId="c24b6b35166dcb23" providerId="LiveId" clId="{23E79810-EF74-469D-BE86-2C0E0C84A50E}" dt="2024-11-24T21:17:45.232" v="11382" actId="1076"/>
          <ac:spMkLst>
            <pc:docMk/>
            <pc:sldMk cId="2762951302" sldId="267"/>
            <ac:spMk id="35" creationId="{62F2149D-ED3A-3578-DCEA-86F0EB96B8D8}"/>
          </ac:spMkLst>
        </pc:spChg>
        <pc:spChg chg="add mod">
          <ac:chgData name="Canelle Romain" userId="c24b6b35166dcb23" providerId="LiveId" clId="{23E79810-EF74-469D-BE86-2C0E0C84A50E}" dt="2024-11-24T21:17:56.962" v="11383" actId="1076"/>
          <ac:spMkLst>
            <pc:docMk/>
            <pc:sldMk cId="2762951302" sldId="267"/>
            <ac:spMk id="36" creationId="{3BABD982-45B5-6FD0-06FF-7E172ABE2A1E}"/>
          </ac:spMkLst>
        </pc:spChg>
        <pc:picChg chg="add del mod">
          <ac:chgData name="Canelle Romain" userId="c24b6b35166dcb23" providerId="LiveId" clId="{23E79810-EF74-469D-BE86-2C0E0C84A50E}" dt="2024-11-24T21:10:26.526" v="11229" actId="478"/>
          <ac:picMkLst>
            <pc:docMk/>
            <pc:sldMk cId="2762951302" sldId="267"/>
            <ac:picMk id="2" creationId="{96D55FC4-036F-B752-9994-C7AE0D5C5ED4}"/>
          </ac:picMkLst>
        </pc:picChg>
        <pc:picChg chg="add mod ord">
          <ac:chgData name="Canelle Romain" userId="c24b6b35166dcb23" providerId="LiveId" clId="{23E79810-EF74-469D-BE86-2C0E0C84A50E}" dt="2024-11-24T10:22:44.716" v="10613" actId="1076"/>
          <ac:picMkLst>
            <pc:docMk/>
            <pc:sldMk cId="2762951302" sldId="267"/>
            <ac:picMk id="3" creationId="{CE8CD4B9-7ADA-3DAB-6D81-6B8378306C34}"/>
          </ac:picMkLst>
        </pc:picChg>
        <pc:picChg chg="add del mod">
          <ac:chgData name="Canelle Romain" userId="c24b6b35166dcb23" providerId="LiveId" clId="{23E79810-EF74-469D-BE86-2C0E0C84A50E}" dt="2024-11-24T21:05:35.842" v="11206" actId="478"/>
          <ac:picMkLst>
            <pc:docMk/>
            <pc:sldMk cId="2762951302" sldId="267"/>
            <ac:picMk id="5" creationId="{7280307D-B074-46A1-BA9D-9D0209AAC2A9}"/>
          </ac:picMkLst>
        </pc:picChg>
        <pc:picChg chg="add del mod">
          <ac:chgData name="Canelle Romain" userId="c24b6b35166dcb23" providerId="LiveId" clId="{23E79810-EF74-469D-BE86-2C0E0C84A50E}" dt="2024-11-22T09:25:52.780" v="3605" actId="478"/>
          <ac:picMkLst>
            <pc:docMk/>
            <pc:sldMk cId="2762951302" sldId="267"/>
            <ac:picMk id="6" creationId="{14521241-BC65-9D35-AE06-01EDDA4658A8}"/>
          </ac:picMkLst>
        </pc:picChg>
        <pc:picChg chg="add del mod">
          <ac:chgData name="Canelle Romain" userId="c24b6b35166dcb23" providerId="LiveId" clId="{23E79810-EF74-469D-BE86-2C0E0C84A50E}" dt="2024-11-24T21:11:01.100" v="11240" actId="478"/>
          <ac:picMkLst>
            <pc:docMk/>
            <pc:sldMk cId="2762951302" sldId="267"/>
            <ac:picMk id="6" creationId="{67373F67-E5FC-31BA-27D0-24030F70F66C}"/>
          </ac:picMkLst>
        </pc:picChg>
        <pc:picChg chg="add del mod">
          <ac:chgData name="Canelle Romain" userId="c24b6b35166dcb23" providerId="LiveId" clId="{23E79810-EF74-469D-BE86-2C0E0C84A50E}" dt="2024-11-24T10:11:46.083" v="10382" actId="478"/>
          <ac:picMkLst>
            <pc:docMk/>
            <pc:sldMk cId="2762951302" sldId="267"/>
            <ac:picMk id="8" creationId="{4463AE50-38A7-F263-D676-6437BB9BF7F4}"/>
          </ac:picMkLst>
        </pc:picChg>
        <pc:picChg chg="add del mod">
          <ac:chgData name="Canelle Romain" userId="c24b6b35166dcb23" providerId="LiveId" clId="{23E79810-EF74-469D-BE86-2C0E0C84A50E}" dt="2024-11-24T21:04:55.084" v="11200" actId="478"/>
          <ac:picMkLst>
            <pc:docMk/>
            <pc:sldMk cId="2762951302" sldId="267"/>
            <ac:picMk id="8" creationId="{CCC2ABE7-B71C-A0B3-31C3-078886F8CA53}"/>
          </ac:picMkLst>
        </pc:picChg>
        <pc:picChg chg="add mod">
          <ac:chgData name="Canelle Romain" userId="c24b6b35166dcb23" providerId="LiveId" clId="{23E79810-EF74-469D-BE86-2C0E0C84A50E}" dt="2024-11-24T21:15:13.669" v="11328" actId="1076"/>
          <ac:picMkLst>
            <pc:docMk/>
            <pc:sldMk cId="2762951302" sldId="267"/>
            <ac:picMk id="10" creationId="{EB661800-D4AC-F804-5587-B6BF5A23BE59}"/>
          </ac:picMkLst>
        </pc:picChg>
        <pc:picChg chg="add del mod">
          <ac:chgData name="Canelle Romain" userId="c24b6b35166dcb23" providerId="LiveId" clId="{23E79810-EF74-469D-BE86-2C0E0C84A50E}" dt="2024-11-24T21:11:04.832" v="11241" actId="478"/>
          <ac:picMkLst>
            <pc:docMk/>
            <pc:sldMk cId="2762951302" sldId="267"/>
            <ac:picMk id="13" creationId="{9FAE4943-8930-4FE5-5EBC-948EC791B58A}"/>
          </ac:picMkLst>
        </pc:picChg>
        <pc:picChg chg="add del mod">
          <ac:chgData name="Canelle Romain" userId="c24b6b35166dcb23" providerId="LiveId" clId="{23E79810-EF74-469D-BE86-2C0E0C84A50E}" dt="2024-11-24T10:19:45.954" v="10487" actId="478"/>
          <ac:picMkLst>
            <pc:docMk/>
            <pc:sldMk cId="2762951302" sldId="267"/>
            <ac:picMk id="14" creationId="{12A5CDF6-674B-AF71-3395-FBEB53DF14E4}"/>
          </ac:picMkLst>
        </pc:picChg>
        <pc:picChg chg="add mod">
          <ac:chgData name="Canelle Romain" userId="c24b6b35166dcb23" providerId="LiveId" clId="{23E79810-EF74-469D-BE86-2C0E0C84A50E}" dt="2024-11-24T10:11:52.275" v="10383"/>
          <ac:picMkLst>
            <pc:docMk/>
            <pc:sldMk cId="2762951302" sldId="267"/>
            <ac:picMk id="15" creationId="{6511B1BE-A793-9821-4740-C5ED7373BDD0}"/>
          </ac:picMkLst>
        </pc:picChg>
        <pc:picChg chg="add del mod">
          <ac:chgData name="Canelle Romain" userId="c24b6b35166dcb23" providerId="LiveId" clId="{23E79810-EF74-469D-BE86-2C0E0C84A50E}" dt="2024-11-24T21:05:52.127" v="11212" actId="478"/>
          <ac:picMkLst>
            <pc:docMk/>
            <pc:sldMk cId="2762951302" sldId="267"/>
            <ac:picMk id="20" creationId="{8C605C5B-89D3-DBC4-0B79-83711488602E}"/>
          </ac:picMkLst>
        </pc:picChg>
        <pc:picChg chg="add del mod">
          <ac:chgData name="Canelle Romain" userId="c24b6b35166dcb23" providerId="LiveId" clId="{23E79810-EF74-469D-BE86-2C0E0C84A50E}" dt="2024-11-24T21:06:46.679" v="11215" actId="478"/>
          <ac:picMkLst>
            <pc:docMk/>
            <pc:sldMk cId="2762951302" sldId="267"/>
            <ac:picMk id="22" creationId="{F9358FC3-F127-AD66-AAA1-1A41E3184F33}"/>
          </ac:picMkLst>
        </pc:picChg>
        <pc:picChg chg="add del mod">
          <ac:chgData name="Canelle Romain" userId="c24b6b35166dcb23" providerId="LiveId" clId="{23E79810-EF74-469D-BE86-2C0E0C84A50E}" dt="2024-11-24T21:06:54.486" v="11219" actId="478"/>
          <ac:picMkLst>
            <pc:docMk/>
            <pc:sldMk cId="2762951302" sldId="267"/>
            <ac:picMk id="24" creationId="{9F8B3CB5-E0EB-A57B-EB31-97E27984C5F5}"/>
          </ac:picMkLst>
        </pc:picChg>
        <pc:picChg chg="add del mod">
          <ac:chgData name="Canelle Romain" userId="c24b6b35166dcb23" providerId="LiveId" clId="{23E79810-EF74-469D-BE86-2C0E0C84A50E}" dt="2024-11-24T21:07:03.830" v="11223" actId="478"/>
          <ac:picMkLst>
            <pc:docMk/>
            <pc:sldMk cId="2762951302" sldId="267"/>
            <ac:picMk id="26" creationId="{E9B2C953-FAE7-23A7-DC49-F2F7CA5D21CA}"/>
          </ac:picMkLst>
        </pc:picChg>
        <pc:picChg chg="add mod">
          <ac:chgData name="Canelle Romain" userId="c24b6b35166dcb23" providerId="LiveId" clId="{23E79810-EF74-469D-BE86-2C0E0C84A50E}" dt="2024-11-24T21:16:11.679" v="11348" actId="1076"/>
          <ac:picMkLst>
            <pc:docMk/>
            <pc:sldMk cId="2762951302" sldId="267"/>
            <ac:picMk id="28" creationId="{632B9BC5-469F-E394-64D9-39B9541A3536}"/>
          </ac:picMkLst>
        </pc:picChg>
        <pc:picChg chg="add mod">
          <ac:chgData name="Canelle Romain" userId="c24b6b35166dcb23" providerId="LiveId" clId="{23E79810-EF74-469D-BE86-2C0E0C84A50E}" dt="2024-11-24T21:15:26.989" v="11331" actId="1076"/>
          <ac:picMkLst>
            <pc:docMk/>
            <pc:sldMk cId="2762951302" sldId="267"/>
            <ac:picMk id="30" creationId="{0CB8A197-06E3-5DB7-FA50-4B681F8A7558}"/>
          </ac:picMkLst>
        </pc:picChg>
        <pc:picChg chg="add mod">
          <ac:chgData name="Canelle Romain" userId="c24b6b35166dcb23" providerId="LiveId" clId="{23E79810-EF74-469D-BE86-2C0E0C84A50E}" dt="2024-11-24T21:15:20.346" v="11330" actId="1076"/>
          <ac:picMkLst>
            <pc:docMk/>
            <pc:sldMk cId="2762951302" sldId="267"/>
            <ac:picMk id="32" creationId="{0EED0841-8F5E-23E9-8BC1-627EFDE1419E}"/>
          </ac:picMkLst>
        </pc:picChg>
        <pc:cxnChg chg="add del mod">
          <ac:chgData name="Canelle Romain" userId="c24b6b35166dcb23" providerId="LiveId" clId="{23E79810-EF74-469D-BE86-2C0E0C84A50E}" dt="2024-11-24T10:11:54.554" v="10384" actId="478"/>
          <ac:cxnSpMkLst>
            <pc:docMk/>
            <pc:sldMk cId="2762951302" sldId="267"/>
            <ac:cxnSpMk id="10" creationId="{8783E812-5CE4-C370-A740-9DD603DE5BAA}"/>
          </ac:cxnSpMkLst>
        </pc:cxnChg>
        <pc:cxnChg chg="add mod">
          <ac:chgData name="Canelle Romain" userId="c24b6b35166dcb23" providerId="LiveId" clId="{23E79810-EF74-469D-BE86-2C0E0C84A50E}" dt="2024-11-24T10:12:16.874" v="10387"/>
          <ac:cxnSpMkLst>
            <pc:docMk/>
            <pc:sldMk cId="2762951302" sldId="267"/>
            <ac:cxnSpMk id="17" creationId="{AE74ED2A-7280-0A1A-D5BB-ABAF41060A99}"/>
          </ac:cxnSpMkLst>
        </pc:cxnChg>
      </pc:sldChg>
      <pc:sldChg chg="addSp delSp modSp new mod">
        <pc:chgData name="Canelle Romain" userId="c24b6b35166dcb23" providerId="LiveId" clId="{23E79810-EF74-469D-BE86-2C0E0C84A50E}" dt="2024-12-03T18:39:56.443" v="19179" actId="255"/>
        <pc:sldMkLst>
          <pc:docMk/>
          <pc:sldMk cId="4174508084" sldId="268"/>
        </pc:sldMkLst>
        <pc:spChg chg="del mod">
          <ac:chgData name="Canelle Romain" userId="c24b6b35166dcb23" providerId="LiveId" clId="{23E79810-EF74-469D-BE86-2C0E0C84A50E}" dt="2024-11-23T16:58:44.182" v="4633" actId="478"/>
          <ac:spMkLst>
            <pc:docMk/>
            <pc:sldMk cId="4174508084" sldId="268"/>
            <ac:spMk id="2" creationId="{5B59C4A6-0BC5-C9F7-0B84-014DD819CBF9}"/>
          </ac:spMkLst>
        </pc:spChg>
        <pc:spChg chg="del">
          <ac:chgData name="Canelle Romain" userId="c24b6b35166dcb23" providerId="LiveId" clId="{23E79810-EF74-469D-BE86-2C0E0C84A50E}" dt="2024-11-21T17:50:13.474" v="839" actId="478"/>
          <ac:spMkLst>
            <pc:docMk/>
            <pc:sldMk cId="4174508084" sldId="268"/>
            <ac:spMk id="3" creationId="{2A0B0B6E-D4B2-EE50-C402-9F8ED39FD0A0}"/>
          </ac:spMkLst>
        </pc:spChg>
        <pc:spChg chg="add del mod">
          <ac:chgData name="Canelle Romain" userId="c24b6b35166dcb23" providerId="LiveId" clId="{23E79810-EF74-469D-BE86-2C0E0C84A50E}" dt="2024-11-23T16:58:38.204" v="4631" actId="478"/>
          <ac:spMkLst>
            <pc:docMk/>
            <pc:sldMk cId="4174508084" sldId="268"/>
            <ac:spMk id="4" creationId="{85524B97-EF8A-B13F-95D3-30CC0F9A1552}"/>
          </ac:spMkLst>
        </pc:spChg>
        <pc:spChg chg="add del mod">
          <ac:chgData name="Canelle Romain" userId="c24b6b35166dcb23" providerId="LiveId" clId="{23E79810-EF74-469D-BE86-2C0E0C84A50E}" dt="2024-11-23T16:58:46.620" v="4634" actId="478"/>
          <ac:spMkLst>
            <pc:docMk/>
            <pc:sldMk cId="4174508084" sldId="268"/>
            <ac:spMk id="6" creationId="{7F78CC48-84F8-1A7E-C406-45B49CB02476}"/>
          </ac:spMkLst>
        </pc:spChg>
        <pc:spChg chg="add mod">
          <ac:chgData name="Canelle Romain" userId="c24b6b35166dcb23" providerId="LiveId" clId="{23E79810-EF74-469D-BE86-2C0E0C84A50E}" dt="2024-11-23T16:58:47.483" v="4635"/>
          <ac:spMkLst>
            <pc:docMk/>
            <pc:sldMk cId="4174508084" sldId="268"/>
            <ac:spMk id="7" creationId="{03A7DBF4-B67E-D5B3-47AD-C98DDE55DADA}"/>
          </ac:spMkLst>
        </pc:spChg>
        <pc:spChg chg="add mod">
          <ac:chgData name="Canelle Romain" userId="c24b6b35166dcb23" providerId="LiveId" clId="{23E79810-EF74-469D-BE86-2C0E0C84A50E}" dt="2024-12-03T18:39:56.443" v="19179" actId="255"/>
          <ac:spMkLst>
            <pc:docMk/>
            <pc:sldMk cId="4174508084" sldId="268"/>
            <ac:spMk id="9" creationId="{7E7BD65C-06AE-65AA-D581-B09C98CD4E16}"/>
          </ac:spMkLst>
        </pc:spChg>
        <pc:picChg chg="add del mod">
          <ac:chgData name="Canelle Romain" userId="c24b6b35166dcb23" providerId="LiveId" clId="{23E79810-EF74-469D-BE86-2C0E0C84A50E}" dt="2024-11-23T16:58:39.948" v="4632" actId="478"/>
          <ac:picMkLst>
            <pc:docMk/>
            <pc:sldMk cId="4174508084" sldId="268"/>
            <ac:picMk id="5" creationId="{C0486870-1FEA-4C26-7508-771545CC8577}"/>
          </ac:picMkLst>
        </pc:picChg>
        <pc:picChg chg="add mod">
          <ac:chgData name="Canelle Romain" userId="c24b6b35166dcb23" providerId="LiveId" clId="{23E79810-EF74-469D-BE86-2C0E0C84A50E}" dt="2024-11-23T16:58:54.054" v="4636"/>
          <ac:picMkLst>
            <pc:docMk/>
            <pc:sldMk cId="4174508084" sldId="268"/>
            <ac:picMk id="8" creationId="{C067B835-7489-248C-76C8-A223EFA19713}"/>
          </ac:picMkLst>
        </pc:picChg>
        <pc:cxnChg chg="add mod">
          <ac:chgData name="Canelle Romain" userId="c24b6b35166dcb23" providerId="LiveId" clId="{23E79810-EF74-469D-BE86-2C0E0C84A50E}" dt="2024-11-23T17:00:51.508" v="4655" actId="1076"/>
          <ac:cxnSpMkLst>
            <pc:docMk/>
            <pc:sldMk cId="4174508084" sldId="268"/>
            <ac:cxnSpMk id="10" creationId="{D9A67011-F9D2-CE62-8737-15DC379B6532}"/>
          </ac:cxnSpMkLst>
        </pc:cxnChg>
      </pc:sldChg>
      <pc:sldChg chg="addSp delSp modSp add del mod">
        <pc:chgData name="Canelle Romain" userId="c24b6b35166dcb23" providerId="LiveId" clId="{23E79810-EF74-469D-BE86-2C0E0C84A50E}" dt="2024-11-23T22:07:33.590" v="8130" actId="47"/>
        <pc:sldMkLst>
          <pc:docMk/>
          <pc:sldMk cId="1429380087" sldId="269"/>
        </pc:sldMkLst>
        <pc:spChg chg="mod">
          <ac:chgData name="Canelle Romain" userId="c24b6b35166dcb23" providerId="LiveId" clId="{23E79810-EF74-469D-BE86-2C0E0C84A50E}" dt="2024-11-22T01:14:17.956" v="2431" actId="20577"/>
          <ac:spMkLst>
            <pc:docMk/>
            <pc:sldMk cId="1429380087" sldId="269"/>
            <ac:spMk id="5" creationId="{A4B6BE38-1D00-E276-E0CC-C363FDDBFD68}"/>
          </ac:spMkLst>
        </pc:spChg>
        <pc:spChg chg="add del mod">
          <ac:chgData name="Canelle Romain" userId="c24b6b35166dcb23" providerId="LiveId" clId="{23E79810-EF74-469D-BE86-2C0E0C84A50E}" dt="2024-11-22T09:04:57.823" v="3488" actId="478"/>
          <ac:spMkLst>
            <pc:docMk/>
            <pc:sldMk cId="1429380087" sldId="269"/>
            <ac:spMk id="6" creationId="{AFBE8E79-79A0-CC84-B50A-302B8E616F5B}"/>
          </ac:spMkLst>
        </pc:spChg>
        <pc:spChg chg="add del mod">
          <ac:chgData name="Canelle Romain" userId="c24b6b35166dcb23" providerId="LiveId" clId="{23E79810-EF74-469D-BE86-2C0E0C84A50E}" dt="2024-11-22T09:05:01.382" v="3489" actId="478"/>
          <ac:spMkLst>
            <pc:docMk/>
            <pc:sldMk cId="1429380087" sldId="269"/>
            <ac:spMk id="7" creationId="{8117C079-91F6-A480-F4D5-9B72F4CA7A04}"/>
          </ac:spMkLst>
        </pc:spChg>
        <pc:spChg chg="add del mod">
          <ac:chgData name="Canelle Romain" userId="c24b6b35166dcb23" providerId="LiveId" clId="{23E79810-EF74-469D-BE86-2C0E0C84A50E}" dt="2024-11-22T09:05:07.454" v="3490" actId="478"/>
          <ac:spMkLst>
            <pc:docMk/>
            <pc:sldMk cId="1429380087" sldId="269"/>
            <ac:spMk id="8" creationId="{52272DDD-7D34-EF9C-42A1-227ADD6AA5E6}"/>
          </ac:spMkLst>
        </pc:spChg>
        <pc:spChg chg="add mod">
          <ac:chgData name="Canelle Romain" userId="c24b6b35166dcb23" providerId="LiveId" clId="{23E79810-EF74-469D-BE86-2C0E0C84A50E}" dt="2024-11-22T09:21:39.252" v="3567" actId="1076"/>
          <ac:spMkLst>
            <pc:docMk/>
            <pc:sldMk cId="1429380087" sldId="269"/>
            <ac:spMk id="13" creationId="{F69CC8BD-D40A-79D2-EED2-E6DB9611076C}"/>
          </ac:spMkLst>
        </pc:spChg>
        <pc:picChg chg="add del mod">
          <ac:chgData name="Canelle Romain" userId="c24b6b35166dcb23" providerId="LiveId" clId="{23E79810-EF74-469D-BE86-2C0E0C84A50E}" dt="2024-11-22T09:04:53.373" v="3487" actId="478"/>
          <ac:picMkLst>
            <pc:docMk/>
            <pc:sldMk cId="1429380087" sldId="269"/>
            <ac:picMk id="10" creationId="{71A4CA7B-F69A-961F-DFF4-734BDF9608DE}"/>
          </ac:picMkLst>
        </pc:picChg>
        <pc:picChg chg="add mod">
          <ac:chgData name="Canelle Romain" userId="c24b6b35166dcb23" providerId="LiveId" clId="{23E79810-EF74-469D-BE86-2C0E0C84A50E}" dt="2024-11-22T09:18:09.534" v="3507" actId="1076"/>
          <ac:picMkLst>
            <pc:docMk/>
            <pc:sldMk cId="1429380087" sldId="269"/>
            <ac:picMk id="12" creationId="{9D37A67F-C5E4-0C9E-2DBF-BD87DD634738}"/>
          </ac:picMkLst>
        </pc:picChg>
        <pc:picChg chg="add mod">
          <ac:chgData name="Canelle Romain" userId="c24b6b35166dcb23" providerId="LiveId" clId="{23E79810-EF74-469D-BE86-2C0E0C84A50E}" dt="2024-11-22T09:22:21.272" v="3572" actId="1076"/>
          <ac:picMkLst>
            <pc:docMk/>
            <pc:sldMk cId="1429380087" sldId="269"/>
            <ac:picMk id="15" creationId="{C3B1952C-D7B5-DF73-E006-2CF517CABB31}"/>
          </ac:picMkLst>
        </pc:picChg>
      </pc:sldChg>
      <pc:sldChg chg="addSp delSp modSp add mod ord">
        <pc:chgData name="Canelle Romain" userId="c24b6b35166dcb23" providerId="LiveId" clId="{23E79810-EF74-469D-BE86-2C0E0C84A50E}" dt="2024-12-04T16:28:38.227" v="21375" actId="1076"/>
        <pc:sldMkLst>
          <pc:docMk/>
          <pc:sldMk cId="3202041179" sldId="270"/>
        </pc:sldMkLst>
        <pc:spChg chg="del">
          <ac:chgData name="Canelle Romain" userId="c24b6b35166dcb23" providerId="LiveId" clId="{23E79810-EF74-469D-BE86-2C0E0C84A50E}" dt="2024-11-23T22:52:22.177" v="9349" actId="478"/>
          <ac:spMkLst>
            <pc:docMk/>
            <pc:sldMk cId="3202041179" sldId="270"/>
            <ac:spMk id="2" creationId="{260AE11F-DDE4-7BCB-F1A5-864DBFD505E6}"/>
          </ac:spMkLst>
        </pc:spChg>
        <pc:spChg chg="add del mod">
          <ac:chgData name="Canelle Romain" userId="c24b6b35166dcb23" providerId="LiveId" clId="{23E79810-EF74-469D-BE86-2C0E0C84A50E}" dt="2024-12-01T15:11:53.763" v="18137" actId="478"/>
          <ac:spMkLst>
            <pc:docMk/>
            <pc:sldMk cId="3202041179" sldId="270"/>
            <ac:spMk id="2" creationId="{346C3F24-03A7-E3AD-E732-1194DDFE481D}"/>
          </ac:spMkLst>
        </pc:spChg>
        <pc:spChg chg="add del mod">
          <ac:chgData name="Canelle Romain" userId="c24b6b35166dcb23" providerId="LiveId" clId="{23E79810-EF74-469D-BE86-2C0E0C84A50E}" dt="2024-12-01T15:11:56.159" v="18138" actId="478"/>
          <ac:spMkLst>
            <pc:docMk/>
            <pc:sldMk cId="3202041179" sldId="270"/>
            <ac:spMk id="3" creationId="{53983348-1FF1-7844-9EEE-3535124E94AF}"/>
          </ac:spMkLst>
        </pc:spChg>
        <pc:spChg chg="add mod">
          <ac:chgData name="Canelle Romain" userId="c24b6b35166dcb23" providerId="LiveId" clId="{23E79810-EF74-469D-BE86-2C0E0C84A50E}" dt="2024-12-03T20:10:20.079" v="19357"/>
          <ac:spMkLst>
            <pc:docMk/>
            <pc:sldMk cId="3202041179" sldId="270"/>
            <ac:spMk id="3" creationId="{F43291F8-3E04-F720-ED2E-CD48DA8C5F1A}"/>
          </ac:spMkLst>
        </pc:spChg>
        <pc:spChg chg="add del mod">
          <ac:chgData name="Canelle Romain" userId="c24b6b35166dcb23" providerId="LiveId" clId="{23E79810-EF74-469D-BE86-2C0E0C84A50E}" dt="2024-12-01T15:11:58.375" v="18139" actId="478"/>
          <ac:spMkLst>
            <pc:docMk/>
            <pc:sldMk cId="3202041179" sldId="270"/>
            <ac:spMk id="4" creationId="{2F028337-2527-0E23-2288-98B0D0AF5601}"/>
          </ac:spMkLst>
        </pc:spChg>
        <pc:spChg chg="del mod">
          <ac:chgData name="Canelle Romain" userId="c24b6b35166dcb23" providerId="LiveId" clId="{23E79810-EF74-469D-BE86-2C0E0C84A50E}" dt="2024-11-23T22:52:18.718" v="9347" actId="478"/>
          <ac:spMkLst>
            <pc:docMk/>
            <pc:sldMk cId="3202041179" sldId="270"/>
            <ac:spMk id="5" creationId="{8548B2CB-95AE-C8BF-8970-00AA71667A13}"/>
          </ac:spMkLst>
        </pc:spChg>
        <pc:spChg chg="add del mod">
          <ac:chgData name="Canelle Romain" userId="c24b6b35166dcb23" providerId="LiveId" clId="{23E79810-EF74-469D-BE86-2C0E0C84A50E}" dt="2024-12-01T15:11:44.783" v="18136" actId="478"/>
          <ac:spMkLst>
            <pc:docMk/>
            <pc:sldMk cId="3202041179" sldId="270"/>
            <ac:spMk id="5" creationId="{DE7D0605-68D4-4FE1-EEB8-9F11AFCD8758}"/>
          </ac:spMkLst>
        </pc:spChg>
        <pc:spChg chg="add del mod">
          <ac:chgData name="Canelle Romain" userId="c24b6b35166dcb23" providerId="LiveId" clId="{23E79810-EF74-469D-BE86-2C0E0C84A50E}" dt="2024-12-01T15:12:03.116" v="18141" actId="478"/>
          <ac:spMkLst>
            <pc:docMk/>
            <pc:sldMk cId="3202041179" sldId="270"/>
            <ac:spMk id="9" creationId="{E5D9F74E-9281-D12C-1DE8-E532A6205DC0}"/>
          </ac:spMkLst>
        </pc:spChg>
        <pc:spChg chg="add del mod">
          <ac:chgData name="Canelle Romain" userId="c24b6b35166dcb23" providerId="LiveId" clId="{23E79810-EF74-469D-BE86-2C0E0C84A50E}" dt="2024-12-01T15:12:00.442" v="18140" actId="478"/>
          <ac:spMkLst>
            <pc:docMk/>
            <pc:sldMk cId="3202041179" sldId="270"/>
            <ac:spMk id="11" creationId="{3AF41660-5F2D-1AF8-062E-39D3B5EBDE0D}"/>
          </ac:spMkLst>
        </pc:spChg>
        <pc:spChg chg="add del mod">
          <ac:chgData name="Canelle Romain" userId="c24b6b35166dcb23" providerId="LiveId" clId="{23E79810-EF74-469D-BE86-2C0E0C84A50E}" dt="2024-11-24T02:37:49.422" v="9547" actId="478"/>
          <ac:spMkLst>
            <pc:docMk/>
            <pc:sldMk cId="3202041179" sldId="270"/>
            <ac:spMk id="11" creationId="{D075A7D4-1CFB-FD7C-EB87-2008D6213560}"/>
          </ac:spMkLst>
        </pc:spChg>
        <pc:spChg chg="add del mod">
          <ac:chgData name="Canelle Romain" userId="c24b6b35166dcb23" providerId="LiveId" clId="{23E79810-EF74-469D-BE86-2C0E0C84A50E}" dt="2024-12-01T15:11:05.495" v="18133" actId="478"/>
          <ac:spMkLst>
            <pc:docMk/>
            <pc:sldMk cId="3202041179" sldId="270"/>
            <ac:spMk id="12" creationId="{56AD378C-66F8-E12B-A69E-357A27B0DEB3}"/>
          </ac:spMkLst>
        </pc:spChg>
        <pc:spChg chg="add del mod ord">
          <ac:chgData name="Canelle Romain" userId="c24b6b35166dcb23" providerId="LiveId" clId="{23E79810-EF74-469D-BE86-2C0E0C84A50E}" dt="2024-12-01T15:18:40.734" v="18198" actId="478"/>
          <ac:spMkLst>
            <pc:docMk/>
            <pc:sldMk cId="3202041179" sldId="270"/>
            <ac:spMk id="15" creationId="{89CC6E72-E411-8E29-F4E7-1ECFD4A3AD3F}"/>
          </ac:spMkLst>
        </pc:spChg>
        <pc:spChg chg="add del mod">
          <ac:chgData name="Canelle Romain" userId="c24b6b35166dcb23" providerId="LiveId" clId="{23E79810-EF74-469D-BE86-2C0E0C84A50E}" dt="2024-12-01T15:10:59.963" v="18131" actId="478"/>
          <ac:spMkLst>
            <pc:docMk/>
            <pc:sldMk cId="3202041179" sldId="270"/>
            <ac:spMk id="16" creationId="{8EAD81D6-E3E4-9154-6EF1-21F34171D95C}"/>
          </ac:spMkLst>
        </pc:spChg>
        <pc:spChg chg="add del mod">
          <ac:chgData name="Canelle Romain" userId="c24b6b35166dcb23" providerId="LiveId" clId="{23E79810-EF74-469D-BE86-2C0E0C84A50E}" dt="2024-12-01T15:32:52.837" v="18272" actId="1076"/>
          <ac:spMkLst>
            <pc:docMk/>
            <pc:sldMk cId="3202041179" sldId="270"/>
            <ac:spMk id="17" creationId="{5AAC5843-3C1A-9D40-8D94-CFA7CC64B209}"/>
          </ac:spMkLst>
        </pc:spChg>
        <pc:spChg chg="add mod ord">
          <ac:chgData name="Canelle Romain" userId="c24b6b35166dcb23" providerId="LiveId" clId="{23E79810-EF74-469D-BE86-2C0E0C84A50E}" dt="2024-12-01T15:21:34.024" v="18225" actId="14100"/>
          <ac:spMkLst>
            <pc:docMk/>
            <pc:sldMk cId="3202041179" sldId="270"/>
            <ac:spMk id="19" creationId="{6CCBFEB1-348E-9D0D-0B92-6184F46AD7FC}"/>
          </ac:spMkLst>
        </pc:spChg>
        <pc:picChg chg="del">
          <ac:chgData name="Canelle Romain" userId="c24b6b35166dcb23" providerId="LiveId" clId="{23E79810-EF74-469D-BE86-2C0E0C84A50E}" dt="2024-11-23T22:52:23.948" v="9350" actId="478"/>
          <ac:picMkLst>
            <pc:docMk/>
            <pc:sldMk cId="3202041179" sldId="270"/>
            <ac:picMk id="3" creationId="{368B767C-9320-2C4E-0CAB-686599489C3D}"/>
          </ac:picMkLst>
        </pc:picChg>
        <pc:picChg chg="add mod">
          <ac:chgData name="Canelle Romain" userId="c24b6b35166dcb23" providerId="LiveId" clId="{23E79810-EF74-469D-BE86-2C0E0C84A50E}" dt="2024-12-04T16:28:38.227" v="21375" actId="1076"/>
          <ac:picMkLst>
            <pc:docMk/>
            <pc:sldMk cId="3202041179" sldId="270"/>
            <ac:picMk id="4" creationId="{A002177C-DABC-ADD4-A6A2-9EA92C022698}"/>
          </ac:picMkLst>
        </pc:picChg>
        <pc:picChg chg="add mod modCrop">
          <ac:chgData name="Canelle Romain" userId="c24b6b35166dcb23" providerId="LiveId" clId="{23E79810-EF74-469D-BE86-2C0E0C84A50E}" dt="2024-12-01T15:21:48.024" v="18228" actId="1076"/>
          <ac:picMkLst>
            <pc:docMk/>
            <pc:sldMk cId="3202041179" sldId="270"/>
            <ac:picMk id="6" creationId="{048461CB-6D8C-4512-9D6D-9D66D7788E3E}"/>
          </ac:picMkLst>
        </pc:picChg>
        <pc:picChg chg="add mod modCrop">
          <ac:chgData name="Canelle Romain" userId="c24b6b35166dcb23" providerId="LiveId" clId="{23E79810-EF74-469D-BE86-2C0E0C84A50E}" dt="2024-12-01T15:21:45.791" v="18227" actId="1076"/>
          <ac:picMkLst>
            <pc:docMk/>
            <pc:sldMk cId="3202041179" sldId="270"/>
            <ac:picMk id="7" creationId="{CDD3AEC4-705D-0CC7-280D-AC2B07E90005}"/>
          </ac:picMkLst>
        </pc:picChg>
        <pc:picChg chg="add mod modCrop">
          <ac:chgData name="Canelle Romain" userId="c24b6b35166dcb23" providerId="LiveId" clId="{23E79810-EF74-469D-BE86-2C0E0C84A50E}" dt="2024-12-01T15:21:51.606" v="18229" actId="1076"/>
          <ac:picMkLst>
            <pc:docMk/>
            <pc:sldMk cId="3202041179" sldId="270"/>
            <ac:picMk id="8" creationId="{D92ACEBC-9B49-6C1F-8BFB-4D8DE1D567BF}"/>
          </ac:picMkLst>
        </pc:picChg>
        <pc:picChg chg="add del mod">
          <ac:chgData name="Canelle Romain" userId="c24b6b35166dcb23" providerId="LiveId" clId="{23E79810-EF74-469D-BE86-2C0E0C84A50E}" dt="2024-12-01T15:28:57.005" v="18255" actId="478"/>
          <ac:picMkLst>
            <pc:docMk/>
            <pc:sldMk cId="3202041179" sldId="270"/>
            <ac:picMk id="10" creationId="{B5F3DA4B-1AA1-F17A-AA71-79DC7E1EB59D}"/>
          </ac:picMkLst>
        </pc:picChg>
        <pc:picChg chg="add del mod">
          <ac:chgData name="Canelle Romain" userId="c24b6b35166dcb23" providerId="LiveId" clId="{23E79810-EF74-469D-BE86-2C0E0C84A50E}" dt="2024-12-01T15:11:07.932" v="18134" actId="478"/>
          <ac:picMkLst>
            <pc:docMk/>
            <pc:sldMk cId="3202041179" sldId="270"/>
            <ac:picMk id="14" creationId="{6C51717D-8D4B-CB85-1F3A-1AF6F998FF8B}"/>
          </ac:picMkLst>
        </pc:picChg>
        <pc:picChg chg="add mod modCrop">
          <ac:chgData name="Canelle Romain" userId="c24b6b35166dcb23" providerId="LiveId" clId="{23E79810-EF74-469D-BE86-2C0E0C84A50E}" dt="2024-12-01T15:21:41.879" v="18226" actId="1076"/>
          <ac:picMkLst>
            <pc:docMk/>
            <pc:sldMk cId="3202041179" sldId="270"/>
            <ac:picMk id="18" creationId="{7B5FDD59-37D7-A66B-39F2-7555BB24B0D6}"/>
          </ac:picMkLst>
        </pc:picChg>
        <pc:picChg chg="add del mod">
          <ac:chgData name="Canelle Romain" userId="c24b6b35166dcb23" providerId="LiveId" clId="{23E79810-EF74-469D-BE86-2C0E0C84A50E}" dt="2024-12-01T15:21:26.199" v="18223" actId="478"/>
          <ac:picMkLst>
            <pc:docMk/>
            <pc:sldMk cId="3202041179" sldId="270"/>
            <ac:picMk id="20" creationId="{57EC02DE-2943-B7AD-9355-D66969F8DA62}"/>
          </ac:picMkLst>
        </pc:picChg>
        <pc:picChg chg="add del mod">
          <ac:chgData name="Canelle Romain" userId="c24b6b35166dcb23" providerId="LiveId" clId="{23E79810-EF74-469D-BE86-2C0E0C84A50E}" dt="2024-12-01T15:32:17.738" v="18263" actId="478"/>
          <ac:picMkLst>
            <pc:docMk/>
            <pc:sldMk cId="3202041179" sldId="270"/>
            <ac:picMk id="22" creationId="{C900237D-DAF6-990C-6F22-AEEBAF10CB8E}"/>
          </ac:picMkLst>
        </pc:picChg>
        <pc:picChg chg="add mod">
          <ac:chgData name="Canelle Romain" userId="c24b6b35166dcb23" providerId="LiveId" clId="{23E79810-EF74-469D-BE86-2C0E0C84A50E}" dt="2024-12-01T15:32:46.081" v="18271" actId="1076"/>
          <ac:picMkLst>
            <pc:docMk/>
            <pc:sldMk cId="3202041179" sldId="270"/>
            <ac:picMk id="24" creationId="{5CA5BD6D-639A-D89F-DE27-0D34899C369B}"/>
          </ac:picMkLst>
        </pc:picChg>
        <pc:cxnChg chg="add mod">
          <ac:chgData name="Canelle Romain" userId="c24b6b35166dcb23" providerId="LiveId" clId="{23E79810-EF74-469D-BE86-2C0E0C84A50E}" dt="2024-12-03T20:10:20.079" v="19357"/>
          <ac:cxnSpMkLst>
            <pc:docMk/>
            <pc:sldMk cId="3202041179" sldId="270"/>
            <ac:cxnSpMk id="2" creationId="{B996323B-B0AB-F584-3005-C97E5602E3EA}"/>
          </ac:cxnSpMkLst>
        </pc:cxnChg>
        <pc:cxnChg chg="del">
          <ac:chgData name="Canelle Romain" userId="c24b6b35166dcb23" providerId="LiveId" clId="{23E79810-EF74-469D-BE86-2C0E0C84A50E}" dt="2024-11-23T22:52:20.443" v="9348" actId="478"/>
          <ac:cxnSpMkLst>
            <pc:docMk/>
            <pc:sldMk cId="3202041179" sldId="270"/>
            <ac:cxnSpMk id="4" creationId="{560E8D98-E0C2-FE6E-61E4-5AF47311BB46}"/>
          </ac:cxnSpMkLst>
        </pc:cxnChg>
        <pc:cxnChg chg="add del mod">
          <ac:chgData name="Canelle Romain" userId="c24b6b35166dcb23" providerId="LiveId" clId="{23E79810-EF74-469D-BE86-2C0E0C84A50E}" dt="2024-12-01T15:11:01.778" v="18132" actId="478"/>
          <ac:cxnSpMkLst>
            <pc:docMk/>
            <pc:sldMk cId="3202041179" sldId="270"/>
            <ac:cxnSpMk id="13" creationId="{BD2B7990-BE98-8409-F86A-3203A36BFC6F}"/>
          </ac:cxnSpMkLst>
        </pc:cxnChg>
      </pc:sldChg>
      <pc:sldChg chg="addSp modSp new del mod">
        <pc:chgData name="Canelle Romain" userId="c24b6b35166dcb23" providerId="LiveId" clId="{23E79810-EF74-469D-BE86-2C0E0C84A50E}" dt="2024-12-03T20:18:13" v="19394" actId="47"/>
        <pc:sldMkLst>
          <pc:docMk/>
          <pc:sldMk cId="2044523418" sldId="271"/>
        </pc:sldMkLst>
        <pc:spChg chg="add mod">
          <ac:chgData name="Canelle Romain" userId="c24b6b35166dcb23" providerId="LiveId" clId="{23E79810-EF74-469D-BE86-2C0E0C84A50E}" dt="2024-11-26T23:49:21.853" v="12168" actId="20577"/>
          <ac:spMkLst>
            <pc:docMk/>
            <pc:sldMk cId="2044523418" sldId="271"/>
            <ac:spMk id="2" creationId="{1FBEAAC4-B5DE-88F6-6CC3-3862740D2B9C}"/>
          </ac:spMkLst>
        </pc:spChg>
      </pc:sldChg>
      <pc:sldChg chg="new del">
        <pc:chgData name="Canelle Romain" userId="c24b6b35166dcb23" providerId="LiveId" clId="{23E79810-EF74-469D-BE86-2C0E0C84A50E}" dt="2024-11-22T01:13:36.508" v="2419" actId="47"/>
        <pc:sldMkLst>
          <pc:docMk/>
          <pc:sldMk cId="3136255954" sldId="271"/>
        </pc:sldMkLst>
      </pc:sldChg>
      <pc:sldChg chg="addSp delSp modSp add mod ord">
        <pc:chgData name="Canelle Romain" userId="c24b6b35166dcb23" providerId="LiveId" clId="{23E79810-EF74-469D-BE86-2C0E0C84A50E}" dt="2024-11-23T17:35:29.985" v="4876" actId="255"/>
        <pc:sldMkLst>
          <pc:docMk/>
          <pc:sldMk cId="1521920708" sldId="272"/>
        </pc:sldMkLst>
        <pc:spChg chg="del">
          <ac:chgData name="Canelle Romain" userId="c24b6b35166dcb23" providerId="LiveId" clId="{23E79810-EF74-469D-BE86-2C0E0C84A50E}" dt="2024-11-23T15:51:56.694" v="3792" actId="478"/>
          <ac:spMkLst>
            <pc:docMk/>
            <pc:sldMk cId="1521920708" sldId="272"/>
            <ac:spMk id="2" creationId="{1417B95B-9F65-C944-9B94-77BF39D9AF4C}"/>
          </ac:spMkLst>
        </pc:spChg>
        <pc:spChg chg="mod">
          <ac:chgData name="Canelle Romain" userId="c24b6b35166dcb23" providerId="LiveId" clId="{23E79810-EF74-469D-BE86-2C0E0C84A50E}" dt="2024-11-23T17:35:29.985" v="4876" actId="255"/>
          <ac:spMkLst>
            <pc:docMk/>
            <pc:sldMk cId="1521920708" sldId="272"/>
            <ac:spMk id="5" creationId="{5CE36AFD-53E4-DE13-036E-8722E48EF9C8}"/>
          </ac:spMkLst>
        </pc:spChg>
        <pc:spChg chg="add del mod">
          <ac:chgData name="Canelle Romain" userId="c24b6b35166dcb23" providerId="LiveId" clId="{23E79810-EF74-469D-BE86-2C0E0C84A50E}" dt="2024-11-23T15:52:15.343" v="3795"/>
          <ac:spMkLst>
            <pc:docMk/>
            <pc:sldMk cId="1521920708" sldId="272"/>
            <ac:spMk id="6" creationId="{CC6A03D7-B545-AC45-2E2D-5CF2B8459279}"/>
          </ac:spMkLst>
        </pc:spChg>
        <pc:spChg chg="mod">
          <ac:chgData name="Canelle Romain" userId="c24b6b35166dcb23" providerId="LiveId" clId="{23E79810-EF74-469D-BE86-2C0E0C84A50E}" dt="2024-11-23T16:09:31.322" v="3925" actId="14100"/>
          <ac:spMkLst>
            <pc:docMk/>
            <pc:sldMk cId="1521920708" sldId="272"/>
            <ac:spMk id="7" creationId="{234EA473-4C72-1419-8B8C-61F16B11800F}"/>
          </ac:spMkLst>
        </pc:spChg>
        <pc:spChg chg="add mod">
          <ac:chgData name="Canelle Romain" userId="c24b6b35166dcb23" providerId="LiveId" clId="{23E79810-EF74-469D-BE86-2C0E0C84A50E}" dt="2024-11-23T16:12:32.523" v="3968" actId="1076"/>
          <ac:spMkLst>
            <pc:docMk/>
            <pc:sldMk cId="1521920708" sldId="272"/>
            <ac:spMk id="8" creationId="{BBCD91A3-E6CE-6765-FDA2-E42FD32C62DE}"/>
          </ac:spMkLst>
        </pc:spChg>
        <pc:spChg chg="add mod">
          <ac:chgData name="Canelle Romain" userId="c24b6b35166dcb23" providerId="LiveId" clId="{23E79810-EF74-469D-BE86-2C0E0C84A50E}" dt="2024-11-23T16:12:10.670" v="3963" actId="14100"/>
          <ac:spMkLst>
            <pc:docMk/>
            <pc:sldMk cId="1521920708" sldId="272"/>
            <ac:spMk id="9" creationId="{FDD8B95C-A3E7-0282-FBEE-F3AA1862B34D}"/>
          </ac:spMkLst>
        </pc:spChg>
        <pc:picChg chg="mod">
          <ac:chgData name="Canelle Romain" userId="c24b6b35166dcb23" providerId="LiveId" clId="{23E79810-EF74-469D-BE86-2C0E0C84A50E}" dt="2024-11-23T15:51:10.415" v="3787" actId="1076"/>
          <ac:picMkLst>
            <pc:docMk/>
            <pc:sldMk cId="1521920708" sldId="272"/>
            <ac:picMk id="3" creationId="{DC3DF64C-F84A-9939-AEC0-1DE3226161C2}"/>
          </ac:picMkLst>
        </pc:picChg>
        <pc:picChg chg="mod">
          <ac:chgData name="Canelle Romain" userId="c24b6b35166dcb23" providerId="LiveId" clId="{23E79810-EF74-469D-BE86-2C0E0C84A50E}" dt="2024-11-23T15:51:02.363" v="3786" actId="1076"/>
          <ac:picMkLst>
            <pc:docMk/>
            <pc:sldMk cId="1521920708" sldId="272"/>
            <ac:picMk id="4" creationId="{AF5D5A57-86F8-CA26-6559-46593E34AFAD}"/>
          </ac:picMkLst>
        </pc:picChg>
        <pc:cxnChg chg="add mod">
          <ac:chgData name="Canelle Romain" userId="c24b6b35166dcb23" providerId="LiveId" clId="{23E79810-EF74-469D-BE86-2C0E0C84A50E}" dt="2024-11-23T16:12:38.424" v="3969" actId="1076"/>
          <ac:cxnSpMkLst>
            <pc:docMk/>
            <pc:sldMk cId="1521920708" sldId="272"/>
            <ac:cxnSpMk id="11" creationId="{348492CA-A45A-DA45-29B2-2DDBEAF31C27}"/>
          </ac:cxnSpMkLst>
        </pc:cxnChg>
      </pc:sldChg>
      <pc:sldChg chg="addSp modSp new del mod">
        <pc:chgData name="Canelle Romain" userId="c24b6b35166dcb23" providerId="LiveId" clId="{23E79810-EF74-469D-BE86-2C0E0C84A50E}" dt="2024-11-28T02:01:43.930" v="16466" actId="47"/>
        <pc:sldMkLst>
          <pc:docMk/>
          <pc:sldMk cId="47962925" sldId="273"/>
        </pc:sldMkLst>
        <pc:spChg chg="add mod">
          <ac:chgData name="Canelle Romain" userId="c24b6b35166dcb23" providerId="LiveId" clId="{23E79810-EF74-469D-BE86-2C0E0C84A50E}" dt="2024-11-27T00:23:57.931" v="12893" actId="20577"/>
          <ac:spMkLst>
            <pc:docMk/>
            <pc:sldMk cId="47962925" sldId="273"/>
            <ac:spMk id="2" creationId="{192A6EB7-144B-101E-D447-54D77BBA782C}"/>
          </ac:spMkLst>
        </pc:spChg>
      </pc:sldChg>
      <pc:sldChg chg="addSp delSp modSp add mod ord">
        <pc:chgData name="Canelle Romain" userId="c24b6b35166dcb23" providerId="LiveId" clId="{23E79810-EF74-469D-BE86-2C0E0C84A50E}" dt="2024-12-04T14:43:14.743" v="19722" actId="20577"/>
        <pc:sldMkLst>
          <pc:docMk/>
          <pc:sldMk cId="3780472704" sldId="274"/>
        </pc:sldMkLst>
        <pc:spChg chg="add mod">
          <ac:chgData name="Canelle Romain" userId="c24b6b35166dcb23" providerId="LiveId" clId="{23E79810-EF74-469D-BE86-2C0E0C84A50E}" dt="2024-12-04T14:43:14.743" v="19722" actId="20577"/>
          <ac:spMkLst>
            <pc:docMk/>
            <pc:sldMk cId="3780472704" sldId="274"/>
            <ac:spMk id="2" creationId="{0E001CA2-0C8F-38C1-8DF4-71B61CC662B0}"/>
          </ac:spMkLst>
        </pc:spChg>
        <pc:spChg chg="del mod">
          <ac:chgData name="Canelle Romain" userId="c24b6b35166dcb23" providerId="LiveId" clId="{23E79810-EF74-469D-BE86-2C0E0C84A50E}" dt="2024-12-03T20:13:26.205" v="19365" actId="478"/>
          <ac:spMkLst>
            <pc:docMk/>
            <pc:sldMk cId="3780472704" sldId="274"/>
            <ac:spMk id="9" creationId="{C2AA9898-4DC7-4F42-7140-401F0894A0BD}"/>
          </ac:spMkLst>
        </pc:spChg>
      </pc:sldChg>
      <pc:sldChg chg="addSp delSp modSp add mod ord">
        <pc:chgData name="Canelle Romain" userId="c24b6b35166dcb23" providerId="LiveId" clId="{23E79810-EF74-469D-BE86-2C0E0C84A50E}" dt="2024-12-03T20:14:19.578" v="19374" actId="2711"/>
        <pc:sldMkLst>
          <pc:docMk/>
          <pc:sldMk cId="3435547600" sldId="275"/>
        </pc:sldMkLst>
        <pc:spChg chg="add mod">
          <ac:chgData name="Canelle Romain" userId="c24b6b35166dcb23" providerId="LiveId" clId="{23E79810-EF74-469D-BE86-2C0E0C84A50E}" dt="2024-12-03T20:14:19.578" v="19374" actId="2711"/>
          <ac:spMkLst>
            <pc:docMk/>
            <pc:sldMk cId="3435547600" sldId="275"/>
            <ac:spMk id="2" creationId="{FFE2431B-6448-FB7E-DBDA-922F10CA6E59}"/>
          </ac:spMkLst>
        </pc:spChg>
        <pc:spChg chg="del mod">
          <ac:chgData name="Canelle Romain" userId="c24b6b35166dcb23" providerId="LiveId" clId="{23E79810-EF74-469D-BE86-2C0E0C84A50E}" dt="2024-11-23T17:06:47.108" v="4752" actId="478"/>
          <ac:spMkLst>
            <pc:docMk/>
            <pc:sldMk cId="3435547600" sldId="275"/>
            <ac:spMk id="9" creationId="{F00A265A-E590-773C-47A4-3E6FDE54A4F4}"/>
          </ac:spMkLst>
        </pc:spChg>
      </pc:sldChg>
      <pc:sldChg chg="modSp add mod ord">
        <pc:chgData name="Canelle Romain" userId="c24b6b35166dcb23" providerId="LiveId" clId="{23E79810-EF74-469D-BE86-2C0E0C84A50E}" dt="2024-12-04T14:46:33.363" v="19793" actId="2711"/>
        <pc:sldMkLst>
          <pc:docMk/>
          <pc:sldMk cId="1294245480" sldId="276"/>
        </pc:sldMkLst>
        <pc:spChg chg="mod">
          <ac:chgData name="Canelle Romain" userId="c24b6b35166dcb23" providerId="LiveId" clId="{23E79810-EF74-469D-BE86-2C0E0C84A50E}" dt="2024-12-04T14:46:33.363" v="19793" actId="2711"/>
          <ac:spMkLst>
            <pc:docMk/>
            <pc:sldMk cId="1294245480" sldId="276"/>
            <ac:spMk id="2" creationId="{2F291060-CA43-A9CD-FDB7-C6097A3BE3F2}"/>
          </ac:spMkLst>
        </pc:spChg>
      </pc:sldChg>
      <pc:sldChg chg="modSp add mod ord">
        <pc:chgData name="Canelle Romain" userId="c24b6b35166dcb23" providerId="LiveId" clId="{23E79810-EF74-469D-BE86-2C0E0C84A50E}" dt="2024-11-23T17:09:05.047" v="4874" actId="1076"/>
        <pc:sldMkLst>
          <pc:docMk/>
          <pc:sldMk cId="816096804" sldId="277"/>
        </pc:sldMkLst>
        <pc:spChg chg="mod">
          <ac:chgData name="Canelle Romain" userId="c24b6b35166dcb23" providerId="LiveId" clId="{23E79810-EF74-469D-BE86-2C0E0C84A50E}" dt="2024-11-23T17:09:05.047" v="4874" actId="1076"/>
          <ac:spMkLst>
            <pc:docMk/>
            <pc:sldMk cId="816096804" sldId="277"/>
            <ac:spMk id="2" creationId="{AF5E0A71-84A3-8136-8C0E-058887B5B211}"/>
          </ac:spMkLst>
        </pc:spChg>
      </pc:sldChg>
      <pc:sldChg chg="addSp delSp modSp new del mod">
        <pc:chgData name="Canelle Romain" userId="c24b6b35166dcb23" providerId="LiveId" clId="{23E79810-EF74-469D-BE86-2C0E0C84A50E}" dt="2024-11-24T18:29:16.459" v="11190" actId="47"/>
        <pc:sldMkLst>
          <pc:docMk/>
          <pc:sldMk cId="1572366002" sldId="278"/>
        </pc:sldMkLst>
        <pc:spChg chg="add mod">
          <ac:chgData name="Canelle Romain" userId="c24b6b35166dcb23" providerId="LiveId" clId="{23E79810-EF74-469D-BE86-2C0E0C84A50E}" dt="2024-11-24T10:39:30.093" v="11168" actId="122"/>
          <ac:spMkLst>
            <pc:docMk/>
            <pc:sldMk cId="1572366002" sldId="278"/>
            <ac:spMk id="3" creationId="{FE1BBFE4-AD94-7617-9096-7286CD8BA753}"/>
          </ac:spMkLst>
        </pc:spChg>
        <pc:spChg chg="add">
          <ac:chgData name="Canelle Romain" userId="c24b6b35166dcb23" providerId="LiveId" clId="{23E79810-EF74-469D-BE86-2C0E0C84A50E}" dt="2024-11-24T00:41:25.247" v="9515"/>
          <ac:spMkLst>
            <pc:docMk/>
            <pc:sldMk cId="1572366002" sldId="278"/>
            <ac:spMk id="12" creationId="{8A245D8B-012D-3715-3D0C-66D8F5B2B74D}"/>
          </ac:spMkLst>
        </pc:spChg>
        <pc:picChg chg="add del mod">
          <ac:chgData name="Canelle Romain" userId="c24b6b35166dcb23" providerId="LiveId" clId="{23E79810-EF74-469D-BE86-2C0E0C84A50E}" dt="2024-11-24T02:55:56.020" v="10082" actId="478"/>
          <ac:picMkLst>
            <pc:docMk/>
            <pc:sldMk cId="1572366002" sldId="278"/>
            <ac:picMk id="2" creationId="{84AF50D7-D877-82C8-341C-F626CD1AB4D5}"/>
          </ac:picMkLst>
        </pc:picChg>
        <pc:picChg chg="add del mod">
          <ac:chgData name="Canelle Romain" userId="c24b6b35166dcb23" providerId="LiveId" clId="{23E79810-EF74-469D-BE86-2C0E0C84A50E}" dt="2024-11-24T02:55:40.687" v="10077" actId="478"/>
          <ac:picMkLst>
            <pc:docMk/>
            <pc:sldMk cId="1572366002" sldId="278"/>
            <ac:picMk id="5" creationId="{638C9E61-6D03-F5C0-759A-B8D4BF461369}"/>
          </ac:picMkLst>
        </pc:picChg>
        <pc:picChg chg="add del mod">
          <ac:chgData name="Canelle Romain" userId="c24b6b35166dcb23" providerId="LiveId" clId="{23E79810-EF74-469D-BE86-2C0E0C84A50E}" dt="2024-11-24T02:55:44.444" v="10078" actId="478"/>
          <ac:picMkLst>
            <pc:docMk/>
            <pc:sldMk cId="1572366002" sldId="278"/>
            <ac:picMk id="7" creationId="{D103ECD8-2EDF-4554-4466-6C1EE2708D60}"/>
          </ac:picMkLst>
        </pc:picChg>
        <pc:picChg chg="add del mod">
          <ac:chgData name="Canelle Romain" userId="c24b6b35166dcb23" providerId="LiveId" clId="{23E79810-EF74-469D-BE86-2C0E0C84A50E}" dt="2024-11-24T02:55:46.440" v="10079" actId="478"/>
          <ac:picMkLst>
            <pc:docMk/>
            <pc:sldMk cId="1572366002" sldId="278"/>
            <ac:picMk id="9" creationId="{76F424D7-5349-2448-8F74-86A8FE0B3726}"/>
          </ac:picMkLst>
        </pc:picChg>
        <pc:picChg chg="add del mod">
          <ac:chgData name="Canelle Romain" userId="c24b6b35166dcb23" providerId="LiveId" clId="{23E79810-EF74-469D-BE86-2C0E0C84A50E}" dt="2024-11-24T02:55:47.935" v="10080" actId="478"/>
          <ac:picMkLst>
            <pc:docMk/>
            <pc:sldMk cId="1572366002" sldId="278"/>
            <ac:picMk id="11" creationId="{5A930BCF-C1DB-D54D-4559-6AF466160FCA}"/>
          </ac:picMkLst>
        </pc:picChg>
        <pc:picChg chg="add mod">
          <ac:chgData name="Canelle Romain" userId="c24b6b35166dcb23" providerId="LiveId" clId="{23E79810-EF74-469D-BE86-2C0E0C84A50E}" dt="2024-11-24T02:55:10.227" v="10070" actId="1076"/>
          <ac:picMkLst>
            <pc:docMk/>
            <pc:sldMk cId="1572366002" sldId="278"/>
            <ac:picMk id="13" creationId="{A93CCB68-FA83-A843-1299-1E6B7F1F40BC}"/>
          </ac:picMkLst>
        </pc:picChg>
      </pc:sldChg>
      <pc:sldChg chg="addSp modSp new add del mod ord">
        <pc:chgData name="Canelle Romain" userId="c24b6b35166dcb23" providerId="LiveId" clId="{23E79810-EF74-469D-BE86-2C0E0C84A50E}" dt="2024-12-04T15:21:37.749" v="20220" actId="47"/>
        <pc:sldMkLst>
          <pc:docMk/>
          <pc:sldMk cId="4186286430" sldId="279"/>
        </pc:sldMkLst>
        <pc:spChg chg="add mod">
          <ac:chgData name="Canelle Romain" userId="c24b6b35166dcb23" providerId="LiveId" clId="{23E79810-EF74-469D-BE86-2C0E0C84A50E}" dt="2024-11-24T03:11:01.670" v="10196" actId="20577"/>
          <ac:spMkLst>
            <pc:docMk/>
            <pc:sldMk cId="4186286430" sldId="279"/>
            <ac:spMk id="6" creationId="{C6C82808-9DA3-F9FC-F317-6E9873F8C5FA}"/>
          </ac:spMkLst>
        </pc:spChg>
        <pc:picChg chg="add mod">
          <ac:chgData name="Canelle Romain" userId="c24b6b35166dcb23" providerId="LiveId" clId="{23E79810-EF74-469D-BE86-2C0E0C84A50E}" dt="2024-11-24T03:08:10.025" v="10101" actId="14100"/>
          <ac:picMkLst>
            <pc:docMk/>
            <pc:sldMk cId="4186286430" sldId="279"/>
            <ac:picMk id="3" creationId="{5C5BB831-05B9-DB76-C4E3-B01999591F08}"/>
          </ac:picMkLst>
        </pc:picChg>
        <pc:picChg chg="add mod">
          <ac:chgData name="Canelle Romain" userId="c24b6b35166dcb23" providerId="LiveId" clId="{23E79810-EF74-469D-BE86-2C0E0C84A50E}" dt="2024-11-24T03:08:06.479" v="10099" actId="14100"/>
          <ac:picMkLst>
            <pc:docMk/>
            <pc:sldMk cId="4186286430" sldId="279"/>
            <ac:picMk id="5" creationId="{80C3485C-DBC3-5148-3AB6-53B452AFED33}"/>
          </ac:picMkLst>
        </pc:picChg>
      </pc:sldChg>
      <pc:sldChg chg="addSp modSp new add del mod ord">
        <pc:chgData name="Canelle Romain" userId="c24b6b35166dcb23" providerId="LiveId" clId="{23E79810-EF74-469D-BE86-2C0E0C84A50E}" dt="2024-12-04T15:52:10.480" v="20726" actId="47"/>
        <pc:sldMkLst>
          <pc:docMk/>
          <pc:sldMk cId="2207251421" sldId="280"/>
        </pc:sldMkLst>
        <pc:spChg chg="add mod">
          <ac:chgData name="Canelle Romain" userId="c24b6b35166dcb23" providerId="LiveId" clId="{23E79810-EF74-469D-BE86-2C0E0C84A50E}" dt="2024-11-24T03:11:20.736" v="10202" actId="14100"/>
          <ac:spMkLst>
            <pc:docMk/>
            <pc:sldMk cId="2207251421" sldId="280"/>
            <ac:spMk id="2" creationId="{0F028E89-C738-0C0A-1B36-4F2BC95B0FFD}"/>
          </ac:spMkLst>
        </pc:spChg>
      </pc:sldChg>
      <pc:sldChg chg="addSp delSp modSp new add del mod ord">
        <pc:chgData name="Canelle Romain" userId="c24b6b35166dcb23" providerId="LiveId" clId="{23E79810-EF74-469D-BE86-2C0E0C84A50E}" dt="2024-12-04T16:32:04.522" v="21446" actId="208"/>
        <pc:sldMkLst>
          <pc:docMk/>
          <pc:sldMk cId="2333238902" sldId="281"/>
        </pc:sldMkLst>
        <pc:spChg chg="add mod">
          <ac:chgData name="Canelle Romain" userId="c24b6b35166dcb23" providerId="LiveId" clId="{23E79810-EF74-469D-BE86-2C0E0C84A50E}" dt="2024-12-04T15:22:23.036" v="20222" actId="20577"/>
          <ac:spMkLst>
            <pc:docMk/>
            <pc:sldMk cId="2333238902" sldId="281"/>
            <ac:spMk id="2" creationId="{065765F3-8F17-08D2-36D4-DF6ECF8149B1}"/>
          </ac:spMkLst>
        </pc:spChg>
        <pc:spChg chg="add mod">
          <ac:chgData name="Canelle Romain" userId="c24b6b35166dcb23" providerId="LiveId" clId="{23E79810-EF74-469D-BE86-2C0E0C84A50E}" dt="2024-12-04T15:16:10.757" v="20102" actId="20577"/>
          <ac:spMkLst>
            <pc:docMk/>
            <pc:sldMk cId="2333238902" sldId="281"/>
            <ac:spMk id="3" creationId="{FEF2F67B-5316-0056-1F84-B851C20D262B}"/>
          </ac:spMkLst>
        </pc:spChg>
        <pc:spChg chg="add mod">
          <ac:chgData name="Canelle Romain" userId="c24b6b35166dcb23" providerId="LiveId" clId="{23E79810-EF74-469D-BE86-2C0E0C84A50E}" dt="2024-11-24T10:07:47.999" v="10380" actId="207"/>
          <ac:spMkLst>
            <pc:docMk/>
            <pc:sldMk cId="2333238902" sldId="281"/>
            <ac:spMk id="4" creationId="{294DA450-0292-9F6C-345D-127441820238}"/>
          </ac:spMkLst>
        </pc:spChg>
        <pc:spChg chg="mod">
          <ac:chgData name="Canelle Romain" userId="c24b6b35166dcb23" providerId="LiveId" clId="{23E79810-EF74-469D-BE86-2C0E0C84A50E}" dt="2024-12-04T15:21:47.151" v="20221" actId="1076"/>
          <ac:spMkLst>
            <pc:docMk/>
            <pc:sldMk cId="2333238902" sldId="281"/>
            <ac:spMk id="5" creationId="{4765133D-BDD2-7B3F-E13E-CFFDF791FC44}"/>
          </ac:spMkLst>
        </pc:spChg>
        <pc:spChg chg="add del mod">
          <ac:chgData name="Canelle Romain" userId="c24b6b35166dcb23" providerId="LiveId" clId="{23E79810-EF74-469D-BE86-2C0E0C84A50E}" dt="2024-11-24T10:07:33.985" v="10377" actId="207"/>
          <ac:spMkLst>
            <pc:docMk/>
            <pc:sldMk cId="2333238902" sldId="281"/>
            <ac:spMk id="5" creationId="{A4A851F1-8901-9B8E-FDF1-91EFFE32134D}"/>
          </ac:spMkLst>
        </pc:spChg>
        <pc:spChg chg="add">
          <ac:chgData name="Canelle Romain" userId="c24b6b35166dcb23" providerId="LiveId" clId="{23E79810-EF74-469D-BE86-2C0E0C84A50E}" dt="2024-11-24T10:04:08.957" v="10265"/>
          <ac:spMkLst>
            <pc:docMk/>
            <pc:sldMk cId="2333238902" sldId="281"/>
            <ac:spMk id="6" creationId="{AAF31175-27A3-19D6-6842-0CC5B6086E9E}"/>
          </ac:spMkLst>
        </pc:spChg>
        <pc:spChg chg="add mod">
          <ac:chgData name="Canelle Romain" userId="c24b6b35166dcb23" providerId="LiveId" clId="{23E79810-EF74-469D-BE86-2C0E0C84A50E}" dt="2024-11-24T10:04:16.592" v="10267"/>
          <ac:spMkLst>
            <pc:docMk/>
            <pc:sldMk cId="2333238902" sldId="281"/>
            <ac:spMk id="7" creationId="{5ED1AB09-6352-B7FA-4AFF-34A0A7FC622C}"/>
          </ac:spMkLst>
        </pc:spChg>
        <pc:spChg chg="add mod">
          <ac:chgData name="Canelle Romain" userId="c24b6b35166dcb23" providerId="LiveId" clId="{23E79810-EF74-469D-BE86-2C0E0C84A50E}" dt="2024-12-04T16:31:58.052" v="21445" actId="207"/>
          <ac:spMkLst>
            <pc:docMk/>
            <pc:sldMk cId="2333238902" sldId="281"/>
            <ac:spMk id="7" creationId="{EC6995F4-C48F-B527-4AF8-29F79C0FC753}"/>
          </ac:spMkLst>
        </pc:spChg>
        <pc:spChg chg="add mod">
          <ac:chgData name="Canelle Romain" userId="c24b6b35166dcb23" providerId="LiveId" clId="{23E79810-EF74-469D-BE86-2C0E0C84A50E}" dt="2024-12-04T15:16:04.269" v="20100" actId="1076"/>
          <ac:spMkLst>
            <pc:docMk/>
            <pc:sldMk cId="2333238902" sldId="281"/>
            <ac:spMk id="8" creationId="{41FBF3AA-078D-B3C7-CAF5-EB522F9C6FC8}"/>
          </ac:spMkLst>
        </pc:spChg>
        <pc:spChg chg="add mod">
          <ac:chgData name="Canelle Romain" userId="c24b6b35166dcb23" providerId="LiveId" clId="{23E79810-EF74-469D-BE86-2C0E0C84A50E}" dt="2024-11-24T10:07:38.476" v="10378" actId="207"/>
          <ac:spMkLst>
            <pc:docMk/>
            <pc:sldMk cId="2333238902" sldId="281"/>
            <ac:spMk id="9" creationId="{16C3B04D-9302-3824-3009-E329A780BC07}"/>
          </ac:spMkLst>
        </pc:spChg>
        <pc:spChg chg="add mod ord">
          <ac:chgData name="Canelle Romain" userId="c24b6b35166dcb23" providerId="LiveId" clId="{23E79810-EF74-469D-BE86-2C0E0C84A50E}" dt="2024-11-24T10:07:27.385" v="10376" actId="167"/>
          <ac:spMkLst>
            <pc:docMk/>
            <pc:sldMk cId="2333238902" sldId="281"/>
            <ac:spMk id="10" creationId="{1351D737-BCDB-D7D1-30D9-E42E644D1CCB}"/>
          </ac:spMkLst>
        </pc:spChg>
        <pc:picChg chg="add mod">
          <ac:chgData name="Canelle Romain" userId="c24b6b35166dcb23" providerId="LiveId" clId="{23E79810-EF74-469D-BE86-2C0E0C84A50E}" dt="2024-12-04T16:27:58.897" v="21370"/>
          <ac:picMkLst>
            <pc:docMk/>
            <pc:sldMk cId="2333238902" sldId="281"/>
            <ac:picMk id="4" creationId="{3AD7E494-D248-75D8-4E0B-968ED31183AD}"/>
          </ac:picMkLst>
        </pc:picChg>
        <pc:cxnChg chg="add mod">
          <ac:chgData name="Canelle Romain" userId="c24b6b35166dcb23" providerId="LiveId" clId="{23E79810-EF74-469D-BE86-2C0E0C84A50E}" dt="2024-12-04T16:32:04.522" v="21446" actId="208"/>
          <ac:cxnSpMkLst>
            <pc:docMk/>
            <pc:sldMk cId="2333238902" sldId="281"/>
            <ac:cxnSpMk id="6" creationId="{D3F8546E-0169-EC38-97BE-EBED180178F8}"/>
          </ac:cxnSpMkLst>
        </pc:cxnChg>
      </pc:sldChg>
      <pc:sldChg chg="addSp modSp new add del">
        <pc:chgData name="Canelle Romain" userId="c24b6b35166dcb23" providerId="LiveId" clId="{23E79810-EF74-469D-BE86-2C0E0C84A50E}" dt="2024-12-04T16:32:17.105" v="21448"/>
        <pc:sldMkLst>
          <pc:docMk/>
          <pc:sldMk cId="3385519810" sldId="282"/>
        </pc:sldMkLst>
        <pc:spChg chg="add mod">
          <ac:chgData name="Canelle Romain" userId="c24b6b35166dcb23" providerId="LiveId" clId="{23E79810-EF74-469D-BE86-2C0E0C84A50E}" dt="2024-12-04T16:32:17.105" v="21448"/>
          <ac:spMkLst>
            <pc:docMk/>
            <pc:sldMk cId="3385519810" sldId="282"/>
            <ac:spMk id="6" creationId="{DFDEB899-27BD-FBC5-5A9B-B371202BD79C}"/>
          </ac:spMkLst>
        </pc:spChg>
        <pc:picChg chg="add mod">
          <ac:chgData name="Canelle Romain" userId="c24b6b35166dcb23" providerId="LiveId" clId="{23E79810-EF74-469D-BE86-2C0E0C84A50E}" dt="2024-12-04T16:27:48.916" v="21367"/>
          <ac:picMkLst>
            <pc:docMk/>
            <pc:sldMk cId="3385519810" sldId="282"/>
            <ac:picMk id="2" creationId="{FEB8D704-47C5-BD2D-A7EB-C887C22DA780}"/>
          </ac:picMkLst>
        </pc:picChg>
        <pc:cxnChg chg="add mod">
          <ac:chgData name="Canelle Romain" userId="c24b6b35166dcb23" providerId="LiveId" clId="{23E79810-EF74-469D-BE86-2C0E0C84A50E}" dt="2024-12-04T16:32:17.105" v="21448"/>
          <ac:cxnSpMkLst>
            <pc:docMk/>
            <pc:sldMk cId="3385519810" sldId="282"/>
            <ac:cxnSpMk id="3" creationId="{F10D3D62-D103-00AF-8E75-6A90159D0CE8}"/>
          </ac:cxnSpMkLst>
        </pc:cxnChg>
      </pc:sldChg>
      <pc:sldChg chg="new del">
        <pc:chgData name="Canelle Romain" userId="c24b6b35166dcb23" providerId="LiveId" clId="{23E79810-EF74-469D-BE86-2C0E0C84A50E}" dt="2024-12-03T20:18:08.387" v="19386" actId="47"/>
        <pc:sldMkLst>
          <pc:docMk/>
          <pc:sldMk cId="3213411042" sldId="283"/>
        </pc:sldMkLst>
      </pc:sldChg>
      <pc:sldChg chg="addSp modSp new del mod ord setBg">
        <pc:chgData name="Canelle Romain" userId="c24b6b35166dcb23" providerId="LiveId" clId="{23E79810-EF74-469D-BE86-2C0E0C84A50E}" dt="2024-11-26T22:19:28.363" v="11491" actId="47"/>
        <pc:sldMkLst>
          <pc:docMk/>
          <pc:sldMk cId="1960883392" sldId="284"/>
        </pc:sldMkLst>
        <pc:picChg chg="add mod">
          <ac:chgData name="Canelle Romain" userId="c24b6b35166dcb23" providerId="LiveId" clId="{23E79810-EF74-469D-BE86-2C0E0C84A50E}" dt="2024-11-26T22:19:19.623" v="11489" actId="1076"/>
          <ac:picMkLst>
            <pc:docMk/>
            <pc:sldMk cId="1960883392" sldId="284"/>
            <ac:picMk id="3" creationId="{321CD00E-BB8A-00E6-A8FA-491027419216}"/>
          </ac:picMkLst>
        </pc:picChg>
      </pc:sldChg>
      <pc:sldChg chg="addSp delSp modSp add mod ord">
        <pc:chgData name="Canelle Romain" userId="c24b6b35166dcb23" providerId="LiveId" clId="{23E79810-EF74-469D-BE86-2C0E0C84A50E}" dt="2024-12-04T16:32:07.147" v="21447"/>
        <pc:sldMkLst>
          <pc:docMk/>
          <pc:sldMk cId="4059478893" sldId="284"/>
        </pc:sldMkLst>
        <pc:spChg chg="mod">
          <ac:chgData name="Canelle Romain" userId="c24b6b35166dcb23" providerId="LiveId" clId="{23E79810-EF74-469D-BE86-2C0E0C84A50E}" dt="2024-12-04T15:20:48.779" v="20217" actId="1076"/>
          <ac:spMkLst>
            <pc:docMk/>
            <pc:sldMk cId="4059478893" sldId="284"/>
            <ac:spMk id="2" creationId="{40A62D80-828E-104C-A1E8-0C908114E546}"/>
          </ac:spMkLst>
        </pc:spChg>
        <pc:spChg chg="mod">
          <ac:chgData name="Canelle Romain" userId="c24b6b35166dcb23" providerId="LiveId" clId="{23E79810-EF74-469D-BE86-2C0E0C84A50E}" dt="2024-12-04T15:47:06.923" v="20692" actId="1076"/>
          <ac:spMkLst>
            <pc:docMk/>
            <pc:sldMk cId="4059478893" sldId="284"/>
            <ac:spMk id="3" creationId="{EF4F356F-D97C-D4B4-3010-2E95DBA51684}"/>
          </ac:spMkLst>
        </pc:spChg>
        <pc:spChg chg="del mod">
          <ac:chgData name="Canelle Romain" userId="c24b6b35166dcb23" providerId="LiveId" clId="{23E79810-EF74-469D-BE86-2C0E0C84A50E}" dt="2024-12-04T15:19:12.425" v="20173" actId="478"/>
          <ac:spMkLst>
            <pc:docMk/>
            <pc:sldMk cId="4059478893" sldId="284"/>
            <ac:spMk id="8" creationId="{2CE8F758-0467-3895-4AFA-D448576DBE7C}"/>
          </ac:spMkLst>
        </pc:spChg>
        <pc:spChg chg="mod">
          <ac:chgData name="Canelle Romain" userId="c24b6b35166dcb23" providerId="LiveId" clId="{23E79810-EF74-469D-BE86-2C0E0C84A50E}" dt="2024-12-04T15:42:35.941" v="20360" actId="5793"/>
          <ac:spMkLst>
            <pc:docMk/>
            <pc:sldMk cId="4059478893" sldId="284"/>
            <ac:spMk id="10" creationId="{D840C7EF-85CD-B1E0-1928-5274C4D6EECA}"/>
          </ac:spMkLst>
        </pc:spChg>
        <pc:spChg chg="add mod">
          <ac:chgData name="Canelle Romain" userId="c24b6b35166dcb23" providerId="LiveId" clId="{23E79810-EF74-469D-BE86-2C0E0C84A50E}" dt="2024-12-04T15:47:17.034" v="20693" actId="1076"/>
          <ac:spMkLst>
            <pc:docMk/>
            <pc:sldMk cId="4059478893" sldId="284"/>
            <ac:spMk id="27" creationId="{A2AD26D7-E6F5-B502-1D28-4A1DB31838C9}"/>
          </ac:spMkLst>
        </pc:spChg>
        <pc:spChg chg="add del mod">
          <ac:chgData name="Canelle Romain" userId="c24b6b35166dcb23" providerId="LiveId" clId="{23E79810-EF74-469D-BE86-2C0E0C84A50E}" dt="2024-12-04T15:47:33.954" v="20698" actId="478"/>
          <ac:spMkLst>
            <pc:docMk/>
            <pc:sldMk cId="4059478893" sldId="284"/>
            <ac:spMk id="28" creationId="{0FFCCF94-43B5-4DA9-AD55-7C20BE15D6B9}"/>
          </ac:spMkLst>
        </pc:spChg>
        <pc:spChg chg="add mod">
          <ac:chgData name="Canelle Romain" userId="c24b6b35166dcb23" providerId="LiveId" clId="{23E79810-EF74-469D-BE86-2C0E0C84A50E}" dt="2024-12-04T16:32:07.147" v="21447"/>
          <ac:spMkLst>
            <pc:docMk/>
            <pc:sldMk cId="4059478893" sldId="284"/>
            <ac:spMk id="31" creationId="{C9465E82-63BC-D3FE-1310-009D7E63225F}"/>
          </ac:spMkLst>
        </pc:spChg>
        <pc:grpChg chg="add del mod">
          <ac:chgData name="Canelle Romain" userId="c24b6b35166dcb23" providerId="LiveId" clId="{23E79810-EF74-469D-BE86-2C0E0C84A50E}" dt="2024-12-04T15:40:41.184" v="20340" actId="165"/>
          <ac:grpSpMkLst>
            <pc:docMk/>
            <pc:sldMk cId="4059478893" sldId="284"/>
            <ac:grpSpMk id="25" creationId="{EE05D117-40A9-2FE4-6000-BFB2D57C2638}"/>
          </ac:grpSpMkLst>
        </pc:grpChg>
        <pc:grpChg chg="add mod">
          <ac:chgData name="Canelle Romain" userId="c24b6b35166dcb23" providerId="LiveId" clId="{23E79810-EF74-469D-BE86-2C0E0C84A50E}" dt="2024-12-04T15:50:53.287" v="20720" actId="1076"/>
          <ac:grpSpMkLst>
            <pc:docMk/>
            <pc:sldMk cId="4059478893" sldId="284"/>
            <ac:grpSpMk id="26" creationId="{69A7979D-406A-1C1F-49F1-DD441AE1C079}"/>
          </ac:grpSpMkLst>
        </pc:grpChg>
        <pc:picChg chg="add del mod">
          <ac:chgData name="Canelle Romain" userId="c24b6b35166dcb23" providerId="LiveId" clId="{23E79810-EF74-469D-BE86-2C0E0C84A50E}" dt="2024-12-04T15:32:21.485" v="20225" actId="478"/>
          <ac:picMkLst>
            <pc:docMk/>
            <pc:sldMk cId="4059478893" sldId="284"/>
            <ac:picMk id="4" creationId="{32C7998B-AF09-8166-E147-EB81E43C90EC}"/>
          </ac:picMkLst>
        </pc:picChg>
        <pc:picChg chg="add del mod">
          <ac:chgData name="Canelle Romain" userId="c24b6b35166dcb23" providerId="LiveId" clId="{23E79810-EF74-469D-BE86-2C0E0C84A50E}" dt="2024-12-04T15:32:22.772" v="20226" actId="478"/>
          <ac:picMkLst>
            <pc:docMk/>
            <pc:sldMk cId="4059478893" sldId="284"/>
            <ac:picMk id="5" creationId="{D5A8911A-191C-D46D-0FED-17BB5C36FA36}"/>
          </ac:picMkLst>
        </pc:picChg>
        <pc:picChg chg="add mod">
          <ac:chgData name="Canelle Romain" userId="c24b6b35166dcb23" providerId="LiveId" clId="{23E79810-EF74-469D-BE86-2C0E0C84A50E}" dt="2024-12-04T15:47:29.907" v="20696" actId="1076"/>
          <ac:picMkLst>
            <pc:docMk/>
            <pc:sldMk cId="4059478893" sldId="284"/>
            <ac:picMk id="7" creationId="{AB3960F7-B631-213E-7C77-90EFE745D281}"/>
          </ac:picMkLst>
        </pc:picChg>
        <pc:picChg chg="add del mod">
          <ac:chgData name="Canelle Romain" userId="c24b6b35166dcb23" providerId="LiveId" clId="{23E79810-EF74-469D-BE86-2C0E0C84A50E}" dt="2024-12-04T15:36:09.318" v="20285" actId="478"/>
          <ac:picMkLst>
            <pc:docMk/>
            <pc:sldMk cId="4059478893" sldId="284"/>
            <ac:picMk id="11" creationId="{1A8E7A8F-4C12-9877-054D-E3093F13FD8A}"/>
          </ac:picMkLst>
        </pc:picChg>
        <pc:picChg chg="add del mod">
          <ac:chgData name="Canelle Romain" userId="c24b6b35166dcb23" providerId="LiveId" clId="{23E79810-EF74-469D-BE86-2C0E0C84A50E}" dt="2024-12-04T15:36:08.524" v="20284" actId="478"/>
          <ac:picMkLst>
            <pc:docMk/>
            <pc:sldMk cId="4059478893" sldId="284"/>
            <ac:picMk id="12" creationId="{6B1B26C0-096B-ED36-057A-15F7E6CA016C}"/>
          </ac:picMkLst>
        </pc:picChg>
        <pc:picChg chg="add del mod">
          <ac:chgData name="Canelle Romain" userId="c24b6b35166dcb23" providerId="LiveId" clId="{23E79810-EF74-469D-BE86-2C0E0C84A50E}" dt="2024-12-04T15:36:07.099" v="20283" actId="478"/>
          <ac:picMkLst>
            <pc:docMk/>
            <pc:sldMk cId="4059478893" sldId="284"/>
            <ac:picMk id="13" creationId="{C2F5B5D4-0751-7B99-A49B-D8322921370F}"/>
          </ac:picMkLst>
        </pc:picChg>
        <pc:picChg chg="add del mod modCrop">
          <ac:chgData name="Canelle Romain" userId="c24b6b35166dcb23" providerId="LiveId" clId="{23E79810-EF74-469D-BE86-2C0E0C84A50E}" dt="2024-12-04T15:36:05.128" v="20282" actId="478"/>
          <ac:picMkLst>
            <pc:docMk/>
            <pc:sldMk cId="4059478893" sldId="284"/>
            <ac:picMk id="14" creationId="{BCBEEE08-167B-1A37-C904-C2D3C6E48E10}"/>
          </ac:picMkLst>
        </pc:picChg>
        <pc:picChg chg="add mod modCrop">
          <ac:chgData name="Canelle Romain" userId="c24b6b35166dcb23" providerId="LiveId" clId="{23E79810-EF74-469D-BE86-2C0E0C84A50E}" dt="2024-12-04T15:35:59.486" v="20265" actId="18131"/>
          <ac:picMkLst>
            <pc:docMk/>
            <pc:sldMk cId="4059478893" sldId="284"/>
            <ac:picMk id="15" creationId="{D9E4D965-3EFE-20D2-9258-44B3C2A8C144}"/>
          </ac:picMkLst>
        </pc:picChg>
        <pc:picChg chg="add mod modCrop">
          <ac:chgData name="Canelle Romain" userId="c24b6b35166dcb23" providerId="LiveId" clId="{23E79810-EF74-469D-BE86-2C0E0C84A50E}" dt="2024-12-04T15:36:00.181" v="20270" actId="732"/>
          <ac:picMkLst>
            <pc:docMk/>
            <pc:sldMk cId="4059478893" sldId="284"/>
            <ac:picMk id="16" creationId="{68B19C08-8D5D-9502-DD68-D6BDFEE8F87E}"/>
          </ac:picMkLst>
        </pc:picChg>
        <pc:picChg chg="add mod modCrop">
          <ac:chgData name="Canelle Romain" userId="c24b6b35166dcb23" providerId="LiveId" clId="{23E79810-EF74-469D-BE86-2C0E0C84A50E}" dt="2024-12-04T15:36:01.446" v="20277" actId="1076"/>
          <ac:picMkLst>
            <pc:docMk/>
            <pc:sldMk cId="4059478893" sldId="284"/>
            <ac:picMk id="17" creationId="{E18BBFB2-F0A3-CC7D-4F9E-F50B4A0CB8FE}"/>
          </ac:picMkLst>
        </pc:picChg>
        <pc:picChg chg="add mod topLvl modCrop">
          <ac:chgData name="Canelle Romain" userId="c24b6b35166dcb23" providerId="LiveId" clId="{23E79810-EF74-469D-BE86-2C0E0C84A50E}" dt="2024-12-04T15:40:58.062" v="20343" actId="164"/>
          <ac:picMkLst>
            <pc:docMk/>
            <pc:sldMk cId="4059478893" sldId="284"/>
            <ac:picMk id="19" creationId="{37664404-9AD5-FA37-CD5A-24BA20C7263C}"/>
          </ac:picMkLst>
        </pc:picChg>
        <pc:picChg chg="add mod topLvl modCrop">
          <ac:chgData name="Canelle Romain" userId="c24b6b35166dcb23" providerId="LiveId" clId="{23E79810-EF74-469D-BE86-2C0E0C84A50E}" dt="2024-12-04T15:40:58.062" v="20343" actId="164"/>
          <ac:picMkLst>
            <pc:docMk/>
            <pc:sldMk cId="4059478893" sldId="284"/>
            <ac:picMk id="20" creationId="{8AB15BC0-B986-4B14-F6F6-06BF3A544950}"/>
          </ac:picMkLst>
        </pc:picChg>
        <pc:picChg chg="add mod topLvl modCrop">
          <ac:chgData name="Canelle Romain" userId="c24b6b35166dcb23" providerId="LiveId" clId="{23E79810-EF74-469D-BE86-2C0E0C84A50E}" dt="2024-12-04T15:40:58.062" v="20343" actId="164"/>
          <ac:picMkLst>
            <pc:docMk/>
            <pc:sldMk cId="4059478893" sldId="284"/>
            <ac:picMk id="21" creationId="{F8985465-3C0B-0516-0699-4124A3DA4E16}"/>
          </ac:picMkLst>
        </pc:picChg>
        <pc:picChg chg="add del mod modCrop">
          <ac:chgData name="Canelle Romain" userId="c24b6b35166dcb23" providerId="LiveId" clId="{23E79810-EF74-469D-BE86-2C0E0C84A50E}" dt="2024-12-04T15:38:33.391" v="20317" actId="478"/>
          <ac:picMkLst>
            <pc:docMk/>
            <pc:sldMk cId="4059478893" sldId="284"/>
            <ac:picMk id="22" creationId="{9A364661-F4BA-7A0F-9002-F540D73139E2}"/>
          </ac:picMkLst>
        </pc:picChg>
        <pc:picChg chg="add del mod modCrop">
          <ac:chgData name="Canelle Romain" userId="c24b6b35166dcb23" providerId="LiveId" clId="{23E79810-EF74-469D-BE86-2C0E0C84A50E}" dt="2024-12-04T15:38:31.651" v="20316" actId="478"/>
          <ac:picMkLst>
            <pc:docMk/>
            <pc:sldMk cId="4059478893" sldId="284"/>
            <ac:picMk id="23" creationId="{0BF810B3-7387-4C0D-C060-E1FD1C40BDC4}"/>
          </ac:picMkLst>
        </pc:picChg>
        <pc:picChg chg="add mod topLvl modCrop">
          <ac:chgData name="Canelle Romain" userId="c24b6b35166dcb23" providerId="LiveId" clId="{23E79810-EF74-469D-BE86-2C0E0C84A50E}" dt="2024-12-04T15:40:58.062" v="20343" actId="164"/>
          <ac:picMkLst>
            <pc:docMk/>
            <pc:sldMk cId="4059478893" sldId="284"/>
            <ac:picMk id="24" creationId="{B6889294-04B0-AC8C-F967-625BEF86169A}"/>
          </ac:picMkLst>
        </pc:picChg>
        <pc:picChg chg="add mod">
          <ac:chgData name="Canelle Romain" userId="c24b6b35166dcb23" providerId="LiveId" clId="{23E79810-EF74-469D-BE86-2C0E0C84A50E}" dt="2024-12-04T16:27:56.587" v="21369" actId="1076"/>
          <ac:picMkLst>
            <pc:docMk/>
            <pc:sldMk cId="4059478893" sldId="284"/>
            <ac:picMk id="29" creationId="{0732719D-FC65-CCA9-5EA2-AAF6F664FEF9}"/>
          </ac:picMkLst>
        </pc:picChg>
        <pc:cxnChg chg="add mod">
          <ac:chgData name="Canelle Romain" userId="c24b6b35166dcb23" providerId="LiveId" clId="{23E79810-EF74-469D-BE86-2C0E0C84A50E}" dt="2024-12-04T16:32:07.147" v="21447"/>
          <ac:cxnSpMkLst>
            <pc:docMk/>
            <pc:sldMk cId="4059478893" sldId="284"/>
            <ac:cxnSpMk id="30" creationId="{9CBAB8C1-5518-C660-4414-804B7050CC0F}"/>
          </ac:cxnSpMkLst>
        </pc:cxnChg>
      </pc:sldChg>
      <pc:sldChg chg="addSp delSp modSp new mod ord">
        <pc:chgData name="Canelle Romain" userId="c24b6b35166dcb23" providerId="LiveId" clId="{23E79810-EF74-469D-BE86-2C0E0C84A50E}" dt="2024-12-04T16:29:04.280" v="21382" actId="1076"/>
        <pc:sldMkLst>
          <pc:docMk/>
          <pc:sldMk cId="1232342053" sldId="285"/>
        </pc:sldMkLst>
        <pc:spChg chg="add del mod">
          <ac:chgData name="Canelle Romain" userId="c24b6b35166dcb23" providerId="LiveId" clId="{23E79810-EF74-469D-BE86-2C0E0C84A50E}" dt="2024-12-02T08:21:18.637" v="18401" actId="478"/>
          <ac:spMkLst>
            <pc:docMk/>
            <pc:sldMk cId="1232342053" sldId="285"/>
            <ac:spMk id="2" creationId="{877C4AFF-390B-D823-7992-CE7BDF3EC4BF}"/>
          </ac:spMkLst>
        </pc:spChg>
        <pc:spChg chg="add del mod">
          <ac:chgData name="Canelle Romain" userId="c24b6b35166dcb23" providerId="LiveId" clId="{23E79810-EF74-469D-BE86-2C0E0C84A50E}" dt="2024-11-27T20:38:14.851" v="15408" actId="478"/>
          <ac:spMkLst>
            <pc:docMk/>
            <pc:sldMk cId="1232342053" sldId="285"/>
            <ac:spMk id="3" creationId="{9E304D8C-5037-84F9-2F92-B33756D48C4E}"/>
          </ac:spMkLst>
        </pc:spChg>
        <pc:spChg chg="add mod ord">
          <ac:chgData name="Canelle Romain" userId="c24b6b35166dcb23" providerId="LiveId" clId="{23E79810-EF74-469D-BE86-2C0E0C84A50E}" dt="2024-12-03T19:55:39.191" v="19278" actId="14100"/>
          <ac:spMkLst>
            <pc:docMk/>
            <pc:sldMk cId="1232342053" sldId="285"/>
            <ac:spMk id="4" creationId="{0B0F5A4B-19F7-04C8-BD01-4CE0E558EC96}"/>
          </ac:spMkLst>
        </pc:spChg>
        <pc:spChg chg="add del mod">
          <ac:chgData name="Canelle Romain" userId="c24b6b35166dcb23" providerId="LiveId" clId="{23E79810-EF74-469D-BE86-2C0E0C84A50E}" dt="2024-12-02T08:21:15.347" v="18400" actId="478"/>
          <ac:spMkLst>
            <pc:docMk/>
            <pc:sldMk cId="1232342053" sldId="285"/>
            <ac:spMk id="5" creationId="{5E3D50CD-54F1-D3B1-D8A7-4A33A0CA7434}"/>
          </ac:spMkLst>
        </pc:spChg>
        <pc:spChg chg="add mod">
          <ac:chgData name="Canelle Romain" userId="c24b6b35166dcb23" providerId="LiveId" clId="{23E79810-EF74-469D-BE86-2C0E0C84A50E}" dt="2024-12-03T20:11:04.078" v="19362" actId="2085"/>
          <ac:spMkLst>
            <pc:docMk/>
            <pc:sldMk cId="1232342053" sldId="285"/>
            <ac:spMk id="7" creationId="{B7C97887-497F-3F9A-2964-C48E5A65CA43}"/>
          </ac:spMkLst>
        </pc:spChg>
        <pc:spChg chg="add mod">
          <ac:chgData name="Canelle Romain" userId="c24b6b35166dcb23" providerId="LiveId" clId="{23E79810-EF74-469D-BE86-2C0E0C84A50E}" dt="2024-12-04T14:42:06.998" v="19694" actId="1076"/>
          <ac:spMkLst>
            <pc:docMk/>
            <pc:sldMk cId="1232342053" sldId="285"/>
            <ac:spMk id="9" creationId="{E014EB3B-408C-8553-2141-EFEA69552F3E}"/>
          </ac:spMkLst>
        </pc:spChg>
        <pc:spChg chg="add mod">
          <ac:chgData name="Canelle Romain" userId="c24b6b35166dcb23" providerId="LiveId" clId="{23E79810-EF74-469D-BE86-2C0E0C84A50E}" dt="2024-12-03T19:55:46.713" v="19280" actId="207"/>
          <ac:spMkLst>
            <pc:docMk/>
            <pc:sldMk cId="1232342053" sldId="285"/>
            <ac:spMk id="10" creationId="{801ABB20-E7FE-837A-BDD7-40A99C63A98A}"/>
          </ac:spMkLst>
        </pc:spChg>
        <pc:picChg chg="add del mod">
          <ac:chgData name="Canelle Romain" userId="c24b6b35166dcb23" providerId="LiveId" clId="{23E79810-EF74-469D-BE86-2C0E0C84A50E}" dt="2024-11-27T20:38:16.553" v="15409" actId="478"/>
          <ac:picMkLst>
            <pc:docMk/>
            <pc:sldMk cId="1232342053" sldId="285"/>
            <ac:picMk id="2" creationId="{D40054A4-816C-A23D-64DA-AD2AE4ECB658}"/>
          </ac:picMkLst>
        </pc:picChg>
        <pc:picChg chg="add mod">
          <ac:chgData name="Canelle Romain" userId="c24b6b35166dcb23" providerId="LiveId" clId="{23E79810-EF74-469D-BE86-2C0E0C84A50E}" dt="2024-12-04T15:13:53.709" v="20097" actId="1440"/>
          <ac:picMkLst>
            <pc:docMk/>
            <pc:sldMk cId="1232342053" sldId="285"/>
            <ac:picMk id="3" creationId="{5F53D025-05EB-326D-5C75-BE66377E3592}"/>
          </ac:picMkLst>
        </pc:picChg>
        <pc:picChg chg="add del mod">
          <ac:chgData name="Canelle Romain" userId="c24b6b35166dcb23" providerId="LiveId" clId="{23E79810-EF74-469D-BE86-2C0E0C84A50E}" dt="2024-12-01T16:36:44.965" v="18273" actId="478"/>
          <ac:picMkLst>
            <pc:docMk/>
            <pc:sldMk cId="1232342053" sldId="285"/>
            <ac:picMk id="4" creationId="{14BDE5F8-44EE-A696-D3B0-C6D8AB62F82C}"/>
          </ac:picMkLst>
        </pc:picChg>
        <pc:picChg chg="add del mod">
          <ac:chgData name="Canelle Romain" userId="c24b6b35166dcb23" providerId="LiveId" clId="{23E79810-EF74-469D-BE86-2C0E0C84A50E}" dt="2024-12-03T19:54:04.927" v="19259" actId="478"/>
          <ac:picMkLst>
            <pc:docMk/>
            <pc:sldMk cId="1232342053" sldId="285"/>
            <ac:picMk id="6" creationId="{36CD751F-0838-A6DA-F06D-78B78A2344E6}"/>
          </ac:picMkLst>
        </pc:picChg>
        <pc:picChg chg="add mod">
          <ac:chgData name="Canelle Romain" userId="c24b6b35166dcb23" providerId="LiveId" clId="{23E79810-EF74-469D-BE86-2C0E0C84A50E}" dt="2024-12-04T14:41:17.229" v="19669" actId="1076"/>
          <ac:picMkLst>
            <pc:docMk/>
            <pc:sldMk cId="1232342053" sldId="285"/>
            <ac:picMk id="6" creationId="{9C762C47-FC33-FFF5-674A-72D8E22ADC7A}"/>
          </ac:picMkLst>
        </pc:picChg>
        <pc:picChg chg="add del mod">
          <ac:chgData name="Canelle Romain" userId="c24b6b35166dcb23" providerId="LiveId" clId="{23E79810-EF74-469D-BE86-2C0E0C84A50E}" dt="2024-12-04T14:39:02.293" v="19651" actId="478"/>
          <ac:picMkLst>
            <pc:docMk/>
            <pc:sldMk cId="1232342053" sldId="285"/>
            <ac:picMk id="8" creationId="{DDD07DBD-0F1B-35BE-E1A1-E2E6087B15C8}"/>
          </ac:picMkLst>
        </pc:picChg>
        <pc:picChg chg="add mod">
          <ac:chgData name="Canelle Romain" userId="c24b6b35166dcb23" providerId="LiveId" clId="{23E79810-EF74-469D-BE86-2C0E0C84A50E}" dt="2024-12-04T16:29:04.280" v="21382" actId="1076"/>
          <ac:picMkLst>
            <pc:docMk/>
            <pc:sldMk cId="1232342053" sldId="285"/>
            <ac:picMk id="11" creationId="{84A74557-1C30-1328-289B-81DBC20ACDC8}"/>
          </ac:picMkLst>
        </pc:picChg>
        <pc:cxnChg chg="add mod">
          <ac:chgData name="Canelle Romain" userId="c24b6b35166dcb23" providerId="LiveId" clId="{23E79810-EF74-469D-BE86-2C0E0C84A50E}" dt="2024-12-03T20:10:45.643" v="19361" actId="208"/>
          <ac:cxnSpMkLst>
            <pc:docMk/>
            <pc:sldMk cId="1232342053" sldId="285"/>
            <ac:cxnSpMk id="5" creationId="{BA849A1C-CC76-64DF-4828-A66A0A8E77DB}"/>
          </ac:cxnSpMkLst>
        </pc:cxnChg>
      </pc:sldChg>
      <pc:sldChg chg="addSp modSp new del mod">
        <pc:chgData name="Canelle Romain" userId="c24b6b35166dcb23" providerId="LiveId" clId="{23E79810-EF74-469D-BE86-2C0E0C84A50E}" dt="2024-12-03T20:14:03.530" v="19371" actId="47"/>
        <pc:sldMkLst>
          <pc:docMk/>
          <pc:sldMk cId="2084535496" sldId="286"/>
        </pc:sldMkLst>
        <pc:spChg chg="add mod">
          <ac:chgData name="Canelle Romain" userId="c24b6b35166dcb23" providerId="LiveId" clId="{23E79810-EF74-469D-BE86-2C0E0C84A50E}" dt="2024-11-27T00:13:07.618" v="12670" actId="20577"/>
          <ac:spMkLst>
            <pc:docMk/>
            <pc:sldMk cId="2084535496" sldId="286"/>
            <ac:spMk id="3" creationId="{753AA99B-C898-591F-53BC-CCB186EFA964}"/>
          </ac:spMkLst>
        </pc:spChg>
        <pc:picChg chg="add mod">
          <ac:chgData name="Canelle Romain" userId="c24b6b35166dcb23" providerId="LiveId" clId="{23E79810-EF74-469D-BE86-2C0E0C84A50E}" dt="2024-11-27T00:01:46.387" v="12595"/>
          <ac:picMkLst>
            <pc:docMk/>
            <pc:sldMk cId="2084535496" sldId="286"/>
            <ac:picMk id="2" creationId="{8C1D8141-E992-76AC-0E5A-4D81C0FA817E}"/>
          </ac:picMkLst>
        </pc:picChg>
      </pc:sldChg>
      <pc:sldChg chg="addSp delSp modSp new mod">
        <pc:chgData name="Canelle Romain" userId="c24b6b35166dcb23" providerId="LiveId" clId="{23E79810-EF74-469D-BE86-2C0E0C84A50E}" dt="2024-12-03T18:11:16.517" v="19040"/>
        <pc:sldMkLst>
          <pc:docMk/>
          <pc:sldMk cId="750296531" sldId="287"/>
        </pc:sldMkLst>
        <pc:spChg chg="add mod">
          <ac:chgData name="Canelle Romain" userId="c24b6b35166dcb23" providerId="LiveId" clId="{23E79810-EF74-469D-BE86-2C0E0C84A50E}" dt="2024-11-27T19:07:38.402" v="15390" actId="113"/>
          <ac:spMkLst>
            <pc:docMk/>
            <pc:sldMk cId="750296531" sldId="287"/>
            <ac:spMk id="2" creationId="{60517963-FDEB-D080-A83D-DDB2C939DC10}"/>
          </ac:spMkLst>
        </pc:spChg>
        <pc:spChg chg="add del mod">
          <ac:chgData name="Canelle Romain" userId="c24b6b35166dcb23" providerId="LiveId" clId="{23E79810-EF74-469D-BE86-2C0E0C84A50E}" dt="2024-11-27T12:53:37.962" v="13696" actId="478"/>
          <ac:spMkLst>
            <pc:docMk/>
            <pc:sldMk cId="750296531" sldId="287"/>
            <ac:spMk id="3" creationId="{F1044887-47EC-FC08-0669-26DFE3344830}"/>
          </ac:spMkLst>
        </pc:spChg>
        <pc:spChg chg="add mod">
          <ac:chgData name="Canelle Romain" userId="c24b6b35166dcb23" providerId="LiveId" clId="{23E79810-EF74-469D-BE86-2C0E0C84A50E}" dt="2024-12-03T18:11:16.517" v="19040"/>
          <ac:spMkLst>
            <pc:docMk/>
            <pc:sldMk cId="750296531" sldId="287"/>
            <ac:spMk id="5" creationId="{B20E9074-C6E7-9AAD-F5DF-8D40A70BB64E}"/>
          </ac:spMkLst>
        </pc:spChg>
        <pc:spChg chg="add del mod">
          <ac:chgData name="Canelle Romain" userId="c24b6b35166dcb23" providerId="LiveId" clId="{23E79810-EF74-469D-BE86-2C0E0C84A50E}" dt="2024-11-27T12:32:16.485" v="13130"/>
          <ac:spMkLst>
            <pc:docMk/>
            <pc:sldMk cId="750296531" sldId="287"/>
            <ac:spMk id="5" creationId="{E5816572-8D4A-E675-70A4-76CEF703CB79}"/>
          </ac:spMkLst>
        </pc:spChg>
        <pc:spChg chg="add mod ord">
          <ac:chgData name="Canelle Romain" userId="c24b6b35166dcb23" providerId="LiveId" clId="{23E79810-EF74-469D-BE86-2C0E0C84A50E}" dt="2024-11-27T19:01:41.741" v="15380" actId="164"/>
          <ac:spMkLst>
            <pc:docMk/>
            <pc:sldMk cId="750296531" sldId="287"/>
            <ac:spMk id="7" creationId="{15833C65-CC2D-2E34-C236-98D8A2B13721}"/>
          </ac:spMkLst>
        </pc:spChg>
        <pc:spChg chg="add del mod ord">
          <ac:chgData name="Canelle Romain" userId="c24b6b35166dcb23" providerId="LiveId" clId="{23E79810-EF74-469D-BE86-2C0E0C84A50E}" dt="2024-11-27T18:35:15" v="14895" actId="478"/>
          <ac:spMkLst>
            <pc:docMk/>
            <pc:sldMk cId="750296531" sldId="287"/>
            <ac:spMk id="8" creationId="{B7F47A10-4ECB-722A-B0CC-6B53C9820A48}"/>
          </ac:spMkLst>
        </pc:spChg>
        <pc:spChg chg="add del mod">
          <ac:chgData name="Canelle Romain" userId="c24b6b35166dcb23" providerId="LiveId" clId="{23E79810-EF74-469D-BE86-2C0E0C84A50E}" dt="2024-11-27T18:21:04.058" v="14718" actId="478"/>
          <ac:spMkLst>
            <pc:docMk/>
            <pc:sldMk cId="750296531" sldId="287"/>
            <ac:spMk id="9" creationId="{04D2F40D-84AE-E713-F628-0130D5634ACF}"/>
          </ac:spMkLst>
        </pc:spChg>
        <pc:spChg chg="add del mod">
          <ac:chgData name="Canelle Romain" userId="c24b6b35166dcb23" providerId="LiveId" clId="{23E79810-EF74-469D-BE86-2C0E0C84A50E}" dt="2024-12-03T18:11:15.675" v="19039" actId="478"/>
          <ac:spMkLst>
            <pc:docMk/>
            <pc:sldMk cId="750296531" sldId="287"/>
            <ac:spMk id="10" creationId="{AACE1477-6D3E-22D2-0BE4-5CF1C993FE30}"/>
          </ac:spMkLst>
        </pc:spChg>
        <pc:spChg chg="add mod">
          <ac:chgData name="Canelle Romain" userId="c24b6b35166dcb23" providerId="LiveId" clId="{23E79810-EF74-469D-BE86-2C0E0C84A50E}" dt="2024-11-27T19:02:22.128" v="15387" actId="1076"/>
          <ac:spMkLst>
            <pc:docMk/>
            <pc:sldMk cId="750296531" sldId="287"/>
            <ac:spMk id="12" creationId="{81612ECB-42C9-AEC2-4FAB-3A8AD9D20BB6}"/>
          </ac:spMkLst>
        </pc:spChg>
        <pc:spChg chg="add mod">
          <ac:chgData name="Canelle Romain" userId="c24b6b35166dcb23" providerId="LiveId" clId="{23E79810-EF74-469D-BE86-2C0E0C84A50E}" dt="2024-11-27T19:01:41.741" v="15380" actId="164"/>
          <ac:spMkLst>
            <pc:docMk/>
            <pc:sldMk cId="750296531" sldId="287"/>
            <ac:spMk id="13" creationId="{F16C907E-4D8A-AABA-1EDD-2ED87840BBCD}"/>
          </ac:spMkLst>
        </pc:spChg>
        <pc:grpChg chg="add mod">
          <ac:chgData name="Canelle Romain" userId="c24b6b35166dcb23" providerId="LiveId" clId="{23E79810-EF74-469D-BE86-2C0E0C84A50E}" dt="2024-11-27T19:02:11.190" v="15385" actId="1076"/>
          <ac:grpSpMkLst>
            <pc:docMk/>
            <pc:sldMk cId="750296531" sldId="287"/>
            <ac:grpSpMk id="14" creationId="{5C386240-D7B1-7532-0005-F245C2E8D9E6}"/>
          </ac:grpSpMkLst>
        </pc:grpChg>
        <pc:graphicFrameChg chg="add del modGraphic">
          <ac:chgData name="Canelle Romain" userId="c24b6b35166dcb23" providerId="LiveId" clId="{23E79810-EF74-469D-BE86-2C0E0C84A50E}" dt="2024-11-27T13:00:15.066" v="13706" actId="27309"/>
          <ac:graphicFrameMkLst>
            <pc:docMk/>
            <pc:sldMk cId="750296531" sldId="287"/>
            <ac:graphicFrameMk id="15" creationId="{26375355-CA3A-4AD1-26B7-588A52B2BF61}"/>
          </ac:graphicFrameMkLst>
        </pc:graphicFrameChg>
        <pc:picChg chg="add mod ord">
          <ac:chgData name="Canelle Romain" userId="c24b6b35166dcb23" providerId="LiveId" clId="{23E79810-EF74-469D-BE86-2C0E0C84A50E}" dt="2024-11-27T18:55:28.465" v="15325" actId="1076"/>
          <ac:picMkLst>
            <pc:docMk/>
            <pc:sldMk cId="750296531" sldId="287"/>
            <ac:picMk id="4" creationId="{CDEC4A75-B4DF-29F2-73F8-B1C4FFF85A2F}"/>
          </ac:picMkLst>
        </pc:picChg>
        <pc:picChg chg="add del mod">
          <ac:chgData name="Canelle Romain" userId="c24b6b35166dcb23" providerId="LiveId" clId="{23E79810-EF74-469D-BE86-2C0E0C84A50E}" dt="2024-11-27T18:28:38.213" v="14890" actId="478"/>
          <ac:picMkLst>
            <pc:docMk/>
            <pc:sldMk cId="750296531" sldId="287"/>
            <ac:picMk id="6" creationId="{6ED78D3D-FD01-32A3-E81F-5713C7F8F25A}"/>
          </ac:picMkLst>
        </pc:picChg>
        <pc:picChg chg="add del mod">
          <ac:chgData name="Canelle Romain" userId="c24b6b35166dcb23" providerId="LiveId" clId="{23E79810-EF74-469D-BE86-2C0E0C84A50E}" dt="2024-11-27T13:00:08.935" v="13704" actId="478"/>
          <ac:picMkLst>
            <pc:docMk/>
            <pc:sldMk cId="750296531" sldId="287"/>
            <ac:picMk id="7" creationId="{6D5D4635-3711-E090-D1E7-2D5C1076502A}"/>
          </ac:picMkLst>
        </pc:picChg>
        <pc:picChg chg="add mod">
          <ac:chgData name="Canelle Romain" userId="c24b6b35166dcb23" providerId="LiveId" clId="{23E79810-EF74-469D-BE86-2C0E0C84A50E}" dt="2024-11-27T19:02:33.564" v="15388"/>
          <ac:picMkLst>
            <pc:docMk/>
            <pc:sldMk cId="750296531" sldId="287"/>
            <ac:picMk id="15" creationId="{10BB509D-68B8-E6BB-6546-621F38BDAA94}"/>
          </ac:picMkLst>
        </pc:picChg>
        <pc:cxnChg chg="add mod">
          <ac:chgData name="Canelle Romain" userId="c24b6b35166dcb23" providerId="LiveId" clId="{23E79810-EF74-469D-BE86-2C0E0C84A50E}" dt="2024-11-27T18:54:22.327" v="15315" actId="1076"/>
          <ac:cxnSpMkLst>
            <pc:docMk/>
            <pc:sldMk cId="750296531" sldId="287"/>
            <ac:cxnSpMk id="3" creationId="{B20FB74D-7A30-9C80-3453-C6E75DCFCA6B}"/>
          </ac:cxnSpMkLst>
        </pc:cxnChg>
        <pc:cxnChg chg="add mod">
          <ac:chgData name="Canelle Romain" userId="c24b6b35166dcb23" providerId="LiveId" clId="{23E79810-EF74-469D-BE86-2C0E0C84A50E}" dt="2024-12-03T18:11:16.517" v="19040"/>
          <ac:cxnSpMkLst>
            <pc:docMk/>
            <pc:sldMk cId="750296531" sldId="287"/>
            <ac:cxnSpMk id="6" creationId="{32DF9693-CB1F-23B0-3BA0-87311F8BE0ED}"/>
          </ac:cxnSpMkLst>
        </pc:cxnChg>
        <pc:cxnChg chg="add del mod">
          <ac:chgData name="Canelle Romain" userId="c24b6b35166dcb23" providerId="LiveId" clId="{23E79810-EF74-469D-BE86-2C0E0C84A50E}" dt="2024-12-03T18:11:13.658" v="19038" actId="478"/>
          <ac:cxnSpMkLst>
            <pc:docMk/>
            <pc:sldMk cId="750296531" sldId="287"/>
            <ac:cxnSpMk id="11" creationId="{8E3F938D-C69B-77B4-0F1E-0A174ABAB61F}"/>
          </ac:cxnSpMkLst>
        </pc:cxnChg>
      </pc:sldChg>
      <pc:sldChg chg="addSp delSp modSp add mod">
        <pc:chgData name="Canelle Romain" userId="c24b6b35166dcb23" providerId="LiveId" clId="{23E79810-EF74-469D-BE86-2C0E0C84A50E}" dt="2024-12-04T16:13:24.698" v="20899" actId="1076"/>
        <pc:sldMkLst>
          <pc:docMk/>
          <pc:sldMk cId="2113556762" sldId="288"/>
        </pc:sldMkLst>
        <pc:spChg chg="add mod">
          <ac:chgData name="Canelle Romain" userId="c24b6b35166dcb23" providerId="LiveId" clId="{23E79810-EF74-469D-BE86-2C0E0C84A50E}" dt="2024-12-04T14:53:30.860" v="19939" actId="1076"/>
          <ac:spMkLst>
            <pc:docMk/>
            <pc:sldMk cId="2113556762" sldId="288"/>
            <ac:spMk id="4" creationId="{EEB9A04F-A486-B41A-FE29-E79544D0F7F7}"/>
          </ac:spMkLst>
        </pc:spChg>
        <pc:spChg chg="mod">
          <ac:chgData name="Canelle Romain" userId="c24b6b35166dcb23" providerId="LiveId" clId="{23E79810-EF74-469D-BE86-2C0E0C84A50E}" dt="2024-12-04T15:14:22.425" v="20098" actId="20577"/>
          <ac:spMkLst>
            <pc:docMk/>
            <pc:sldMk cId="2113556762" sldId="288"/>
            <ac:spMk id="13" creationId="{0CCF0B03-A1F4-E771-9513-B5BE1D02088A}"/>
          </ac:spMkLst>
        </pc:spChg>
        <pc:picChg chg="del">
          <ac:chgData name="Canelle Romain" userId="c24b6b35166dcb23" providerId="LiveId" clId="{23E79810-EF74-469D-BE86-2C0E0C84A50E}" dt="2024-12-04T16:12:54.841" v="20893" actId="478"/>
          <ac:picMkLst>
            <pc:docMk/>
            <pc:sldMk cId="2113556762" sldId="288"/>
            <ac:picMk id="8" creationId="{43B8DAF1-BD44-3D33-7246-AAEB1862ADFE}"/>
          </ac:picMkLst>
        </pc:picChg>
        <pc:picChg chg="add mod">
          <ac:chgData name="Canelle Romain" userId="c24b6b35166dcb23" providerId="LiveId" clId="{23E79810-EF74-469D-BE86-2C0E0C84A50E}" dt="2024-12-04T16:13:24.698" v="20899" actId="1076"/>
          <ac:picMkLst>
            <pc:docMk/>
            <pc:sldMk cId="2113556762" sldId="288"/>
            <ac:picMk id="14" creationId="{D063DEC0-6F59-A855-8D7B-7641F3B9F048}"/>
          </ac:picMkLst>
        </pc:picChg>
        <pc:cxnChg chg="add mod">
          <ac:chgData name="Canelle Romain" userId="c24b6b35166dcb23" providerId="LiveId" clId="{23E79810-EF74-469D-BE86-2C0E0C84A50E}" dt="2024-12-04T14:48:02.661" v="19806" actId="14100"/>
          <ac:cxnSpMkLst>
            <pc:docMk/>
            <pc:sldMk cId="2113556762" sldId="288"/>
            <ac:cxnSpMk id="2" creationId="{A9CDDE8E-825D-D28C-27E4-858E2BBABBE1}"/>
          </ac:cxnSpMkLst>
        </pc:cxnChg>
        <pc:cxnChg chg="del">
          <ac:chgData name="Canelle Romain" userId="c24b6b35166dcb23" providerId="LiveId" clId="{23E79810-EF74-469D-BE86-2C0E0C84A50E}" dt="2024-12-04T14:47:53.474" v="19803" actId="478"/>
          <ac:cxnSpMkLst>
            <pc:docMk/>
            <pc:sldMk cId="2113556762" sldId="288"/>
            <ac:cxnSpMk id="11" creationId="{FFCD2DDB-E7E3-768F-4D8D-CA2368634E94}"/>
          </ac:cxnSpMkLst>
        </pc:cxnChg>
      </pc:sldChg>
      <pc:sldChg chg="addSp delSp modSp new del mod ord">
        <pc:chgData name="Canelle Romain" userId="c24b6b35166dcb23" providerId="LiveId" clId="{23E79810-EF74-469D-BE86-2C0E0C84A50E}" dt="2024-12-03T20:13:54.822" v="19368" actId="47"/>
        <pc:sldMkLst>
          <pc:docMk/>
          <pc:sldMk cId="2648130957" sldId="288"/>
        </pc:sldMkLst>
        <pc:spChg chg="add del mod">
          <ac:chgData name="Canelle Romain" userId="c24b6b35166dcb23" providerId="LiveId" clId="{23E79810-EF74-469D-BE86-2C0E0C84A50E}" dt="2024-11-26T23:54:49.674" v="12299"/>
          <ac:spMkLst>
            <pc:docMk/>
            <pc:sldMk cId="2648130957" sldId="288"/>
            <ac:spMk id="2" creationId="{02E2C519-CE08-F5BC-785A-BA13247D3F92}"/>
          </ac:spMkLst>
        </pc:spChg>
        <pc:spChg chg="add mod">
          <ac:chgData name="Canelle Romain" userId="c24b6b35166dcb23" providerId="LiveId" clId="{23E79810-EF74-469D-BE86-2C0E0C84A50E}" dt="2024-11-27T00:00:36.161" v="12594" actId="20577"/>
          <ac:spMkLst>
            <pc:docMk/>
            <pc:sldMk cId="2648130957" sldId="288"/>
            <ac:spMk id="3" creationId="{21A8E8AD-437B-BD7A-54CF-B4BAB69B774D}"/>
          </ac:spMkLst>
        </pc:spChg>
      </pc:sldChg>
      <pc:sldChg chg="addSp modSp new del mod ord">
        <pc:chgData name="Canelle Romain" userId="c24b6b35166dcb23" providerId="LiveId" clId="{23E79810-EF74-469D-BE86-2C0E0C84A50E}" dt="2024-12-03T20:14:06.651" v="19373" actId="47"/>
        <pc:sldMkLst>
          <pc:docMk/>
          <pc:sldMk cId="4046580851" sldId="289"/>
        </pc:sldMkLst>
        <pc:spChg chg="add mod">
          <ac:chgData name="Canelle Romain" userId="c24b6b35166dcb23" providerId="LiveId" clId="{23E79810-EF74-469D-BE86-2C0E0C84A50E}" dt="2024-11-27T00:24:20.222" v="12919" actId="20577"/>
          <ac:spMkLst>
            <pc:docMk/>
            <pc:sldMk cId="4046580851" sldId="289"/>
            <ac:spMk id="2" creationId="{FDF06227-2DC5-C27B-35B4-39916E902F51}"/>
          </ac:spMkLst>
        </pc:spChg>
      </pc:sldChg>
      <pc:sldChg chg="new del">
        <pc:chgData name="Canelle Romain" userId="c24b6b35166dcb23" providerId="LiveId" clId="{23E79810-EF74-469D-BE86-2C0E0C84A50E}" dt="2024-11-27T00:17:16.861" v="12740" actId="47"/>
        <pc:sldMkLst>
          <pc:docMk/>
          <pc:sldMk cId="374602964" sldId="290"/>
        </pc:sldMkLst>
      </pc:sldChg>
      <pc:sldChg chg="addSp modSp new del mod ord">
        <pc:chgData name="Canelle Romain" userId="c24b6b35166dcb23" providerId="LiveId" clId="{23E79810-EF74-469D-BE86-2C0E0C84A50E}" dt="2024-12-03T20:14:02.547" v="19370" actId="47"/>
        <pc:sldMkLst>
          <pc:docMk/>
          <pc:sldMk cId="851794738" sldId="290"/>
        </pc:sldMkLst>
        <pc:spChg chg="add mod">
          <ac:chgData name="Canelle Romain" userId="c24b6b35166dcb23" providerId="LiveId" clId="{23E79810-EF74-469D-BE86-2C0E0C84A50E}" dt="2024-11-27T00:19:52.049" v="12798" actId="20577"/>
          <ac:spMkLst>
            <pc:docMk/>
            <pc:sldMk cId="851794738" sldId="290"/>
            <ac:spMk id="2" creationId="{00E69EB9-7960-41BC-6E56-C323531EAF5F}"/>
          </ac:spMkLst>
        </pc:spChg>
      </pc:sldChg>
      <pc:sldChg chg="addSp delSp modSp new del mod ord">
        <pc:chgData name="Canelle Romain" userId="c24b6b35166dcb23" providerId="LiveId" clId="{23E79810-EF74-469D-BE86-2C0E0C84A50E}" dt="2024-12-03T19:48:13.189" v="19256" actId="47"/>
        <pc:sldMkLst>
          <pc:docMk/>
          <pc:sldMk cId="711140351" sldId="291"/>
        </pc:sldMkLst>
        <pc:spChg chg="add mod">
          <ac:chgData name="Canelle Romain" userId="c24b6b35166dcb23" providerId="LiveId" clId="{23E79810-EF74-469D-BE86-2C0E0C84A50E}" dt="2024-11-29T12:57:18.316" v="17157" actId="1076"/>
          <ac:spMkLst>
            <pc:docMk/>
            <pc:sldMk cId="711140351" sldId="291"/>
            <ac:spMk id="2" creationId="{85393B7B-BE23-6841-C3C9-A50983ABC6DF}"/>
          </ac:spMkLst>
        </pc:spChg>
        <pc:spChg chg="add mod">
          <ac:chgData name="Canelle Romain" userId="c24b6b35166dcb23" providerId="LiveId" clId="{23E79810-EF74-469D-BE86-2C0E0C84A50E}" dt="2024-11-29T13:03:48.210" v="17204" actId="20577"/>
          <ac:spMkLst>
            <pc:docMk/>
            <pc:sldMk cId="711140351" sldId="291"/>
            <ac:spMk id="3" creationId="{000DD7EC-0F6A-A2DC-1A2C-8154C50E178E}"/>
          </ac:spMkLst>
        </pc:spChg>
        <pc:spChg chg="add del mod">
          <ac:chgData name="Canelle Romain" userId="c24b6b35166dcb23" providerId="LiveId" clId="{23E79810-EF74-469D-BE86-2C0E0C84A50E}" dt="2024-11-29T13:03:41.262" v="17198" actId="478"/>
          <ac:spMkLst>
            <pc:docMk/>
            <pc:sldMk cId="711140351" sldId="291"/>
            <ac:spMk id="4" creationId="{F14EDE8A-5C22-9093-C56E-FFCBDEF8C3A7}"/>
          </ac:spMkLst>
        </pc:spChg>
      </pc:sldChg>
      <pc:sldChg chg="addSp modSp new del mod">
        <pc:chgData name="Canelle Romain" userId="c24b6b35166dcb23" providerId="LiveId" clId="{23E79810-EF74-469D-BE86-2C0E0C84A50E}" dt="2024-11-28T02:02:02.819" v="16467" actId="47"/>
        <pc:sldMkLst>
          <pc:docMk/>
          <pc:sldMk cId="322643980" sldId="292"/>
        </pc:sldMkLst>
        <pc:spChg chg="add mod">
          <ac:chgData name="Canelle Romain" userId="c24b6b35166dcb23" providerId="LiveId" clId="{23E79810-EF74-469D-BE86-2C0E0C84A50E}" dt="2024-11-27T12:40:32.075" v="13259" actId="207"/>
          <ac:spMkLst>
            <pc:docMk/>
            <pc:sldMk cId="322643980" sldId="292"/>
            <ac:spMk id="2" creationId="{F5908006-8224-0B64-DB7E-F535605250FD}"/>
          </ac:spMkLst>
        </pc:spChg>
      </pc:sldChg>
      <pc:sldChg chg="addSp delSp modSp new mod">
        <pc:chgData name="Canelle Romain" userId="c24b6b35166dcb23" providerId="LiveId" clId="{23E79810-EF74-469D-BE86-2C0E0C84A50E}" dt="2024-12-03T18:10:42.753" v="19037" actId="1076"/>
        <pc:sldMkLst>
          <pc:docMk/>
          <pc:sldMk cId="4062753682" sldId="293"/>
        </pc:sldMkLst>
        <pc:spChg chg="del">
          <ac:chgData name="Canelle Romain" userId="c24b6b35166dcb23" providerId="LiveId" clId="{23E79810-EF74-469D-BE86-2C0E0C84A50E}" dt="2024-11-27T12:55:18.879" v="13698" actId="478"/>
          <ac:spMkLst>
            <pc:docMk/>
            <pc:sldMk cId="4062753682" sldId="293"/>
            <ac:spMk id="2" creationId="{72BB3468-FBE5-46D1-AA1D-C566178BC40C}"/>
          </ac:spMkLst>
        </pc:spChg>
        <pc:spChg chg="add del mod">
          <ac:chgData name="Canelle Romain" userId="c24b6b35166dcb23" providerId="LiveId" clId="{23E79810-EF74-469D-BE86-2C0E0C84A50E}" dt="2024-11-27T18:26:11.347" v="14871" actId="478"/>
          <ac:spMkLst>
            <pc:docMk/>
            <pc:sldMk cId="4062753682" sldId="293"/>
            <ac:spMk id="2" creationId="{C2A306C5-E30A-FF00-8358-BB3B5917CAD1}"/>
          </ac:spMkLst>
        </pc:spChg>
        <pc:spChg chg="del">
          <ac:chgData name="Canelle Romain" userId="c24b6b35166dcb23" providerId="LiveId" clId="{23E79810-EF74-469D-BE86-2C0E0C84A50E}" dt="2024-11-27T12:55:20.678" v="13699" actId="478"/>
          <ac:spMkLst>
            <pc:docMk/>
            <pc:sldMk cId="4062753682" sldId="293"/>
            <ac:spMk id="3" creationId="{A15BD1C5-3587-293C-852C-74A7933575B5}"/>
          </ac:spMkLst>
        </pc:spChg>
        <pc:spChg chg="add mod ord">
          <ac:chgData name="Canelle Romain" userId="c24b6b35166dcb23" providerId="LiveId" clId="{23E79810-EF74-469D-BE86-2C0E0C84A50E}" dt="2024-11-27T18:26:03.174" v="14870" actId="1076"/>
          <ac:spMkLst>
            <pc:docMk/>
            <pc:sldMk cId="4062753682" sldId="293"/>
            <ac:spMk id="3" creationId="{C58049B9-F81A-93A8-1CA3-7C94719FC7D0}"/>
          </ac:spMkLst>
        </pc:spChg>
        <pc:spChg chg="add del mod">
          <ac:chgData name="Canelle Romain" userId="c24b6b35166dcb23" providerId="LiveId" clId="{23E79810-EF74-469D-BE86-2C0E0C84A50E}" dt="2024-11-27T17:21:48.102" v="14472" actId="478"/>
          <ac:spMkLst>
            <pc:docMk/>
            <pc:sldMk cId="4062753682" sldId="293"/>
            <ac:spMk id="4" creationId="{3BFEBEC5-B661-6585-FD87-A3608DB8845B}"/>
          </ac:spMkLst>
        </pc:spChg>
        <pc:spChg chg="add del mod">
          <ac:chgData name="Canelle Romain" userId="c24b6b35166dcb23" providerId="LiveId" clId="{23E79810-EF74-469D-BE86-2C0E0C84A50E}" dt="2024-11-28T11:52:41.526" v="16755" actId="20577"/>
          <ac:spMkLst>
            <pc:docMk/>
            <pc:sldMk cId="4062753682" sldId="293"/>
            <ac:spMk id="5" creationId="{CD1E5A70-FA13-3BE3-7A82-BF059FC4C029}"/>
          </ac:spMkLst>
        </pc:spChg>
        <pc:spChg chg="add mod">
          <ac:chgData name="Canelle Romain" userId="c24b6b35166dcb23" providerId="LiveId" clId="{23E79810-EF74-469D-BE86-2C0E0C84A50E}" dt="2024-12-03T18:10:42.753" v="19037" actId="1076"/>
          <ac:spMkLst>
            <pc:docMk/>
            <pc:sldMk cId="4062753682" sldId="293"/>
            <ac:spMk id="7" creationId="{EF6F6C07-C75D-F145-ABB5-BB660C737320}"/>
          </ac:spMkLst>
        </pc:spChg>
        <pc:spChg chg="add mod">
          <ac:chgData name="Canelle Romain" userId="c24b6b35166dcb23" providerId="LiveId" clId="{23E79810-EF74-469D-BE86-2C0E0C84A50E}" dt="2024-11-28T02:01:00.316" v="16465" actId="1076"/>
          <ac:spMkLst>
            <pc:docMk/>
            <pc:sldMk cId="4062753682" sldId="293"/>
            <ac:spMk id="9" creationId="{E60EA6D6-D196-1AE9-A83B-2E362CC62707}"/>
          </ac:spMkLst>
        </pc:spChg>
        <pc:spChg chg="add del mod">
          <ac:chgData name="Canelle Romain" userId="c24b6b35166dcb23" providerId="LiveId" clId="{23E79810-EF74-469D-BE86-2C0E0C84A50E}" dt="2024-11-27T17:21:59.690" v="14474" actId="478"/>
          <ac:spMkLst>
            <pc:docMk/>
            <pc:sldMk cId="4062753682" sldId="293"/>
            <ac:spMk id="11" creationId="{4011E95C-78A9-7F04-6472-ABD93DE9D9DF}"/>
          </ac:spMkLst>
        </pc:spChg>
        <pc:picChg chg="add mod">
          <ac:chgData name="Canelle Romain" userId="c24b6b35166dcb23" providerId="LiveId" clId="{23E79810-EF74-469D-BE86-2C0E0C84A50E}" dt="2024-11-27T13:00:17.763" v="13707"/>
          <ac:picMkLst>
            <pc:docMk/>
            <pc:sldMk cId="4062753682" sldId="293"/>
            <ac:picMk id="6" creationId="{176C17B5-9BF5-A1FF-F49B-DA09277AFA82}"/>
          </ac:picMkLst>
        </pc:picChg>
        <pc:picChg chg="add del mod">
          <ac:chgData name="Canelle Romain" userId="c24b6b35166dcb23" providerId="LiveId" clId="{23E79810-EF74-469D-BE86-2C0E0C84A50E}" dt="2024-11-28T09:55:53.940" v="16703" actId="478"/>
          <ac:picMkLst>
            <pc:docMk/>
            <pc:sldMk cId="4062753682" sldId="293"/>
            <ac:picMk id="10" creationId="{84332FEB-94FD-D3B9-8972-E4AA5DDEA03C}"/>
          </ac:picMkLst>
        </pc:picChg>
        <pc:picChg chg="add del mod">
          <ac:chgData name="Canelle Romain" userId="c24b6b35166dcb23" providerId="LiveId" clId="{23E79810-EF74-469D-BE86-2C0E0C84A50E}" dt="2024-11-28T01:59:21.149" v="16453" actId="478"/>
          <ac:picMkLst>
            <pc:docMk/>
            <pc:sldMk cId="4062753682" sldId="293"/>
            <ac:picMk id="13" creationId="{680FBB92-D50B-CE3B-40D2-F47F5F19D774}"/>
          </ac:picMkLst>
        </pc:picChg>
        <pc:picChg chg="add mod">
          <ac:chgData name="Canelle Romain" userId="c24b6b35166dcb23" providerId="LiveId" clId="{23E79810-EF74-469D-BE86-2C0E0C84A50E}" dt="2024-11-28T09:56:21.739" v="16706" actId="1076"/>
          <ac:picMkLst>
            <pc:docMk/>
            <pc:sldMk cId="4062753682" sldId="293"/>
            <ac:picMk id="15" creationId="{34C61B7C-D52F-BE7D-F85E-8E284F8946E2}"/>
          </ac:picMkLst>
        </pc:picChg>
        <pc:cxnChg chg="add del mod">
          <ac:chgData name="Canelle Romain" userId="c24b6b35166dcb23" providerId="LiveId" clId="{23E79810-EF74-469D-BE86-2C0E0C84A50E}" dt="2024-11-28T01:59:54.139" v="16461" actId="478"/>
          <ac:cxnSpMkLst>
            <pc:docMk/>
            <pc:sldMk cId="4062753682" sldId="293"/>
            <ac:cxnSpMk id="8" creationId="{64DA6057-1CB0-1734-5909-F634C91B3827}"/>
          </ac:cxnSpMkLst>
        </pc:cxnChg>
        <pc:cxnChg chg="add mod">
          <ac:chgData name="Canelle Romain" userId="c24b6b35166dcb23" providerId="LiveId" clId="{23E79810-EF74-469D-BE86-2C0E0C84A50E}" dt="2024-11-28T02:00:04.918" v="16462"/>
          <ac:cxnSpMkLst>
            <pc:docMk/>
            <pc:sldMk cId="4062753682" sldId="293"/>
            <ac:cxnSpMk id="16" creationId="{A4A0ECAD-9974-6A3E-1439-26443D316B8B}"/>
          </ac:cxnSpMkLst>
        </pc:cxnChg>
      </pc:sldChg>
      <pc:sldChg chg="addSp delSp modSp add mod">
        <pc:chgData name="Canelle Romain" userId="c24b6b35166dcb23" providerId="LiveId" clId="{23E79810-EF74-469D-BE86-2C0E0C84A50E}" dt="2024-12-03T18:14:10.271" v="19042" actId="1076"/>
        <pc:sldMkLst>
          <pc:docMk/>
          <pc:sldMk cId="866047916" sldId="294"/>
        </pc:sldMkLst>
        <pc:spChg chg="add mod">
          <ac:chgData name="Canelle Romain" userId="c24b6b35166dcb23" providerId="LiveId" clId="{23E79810-EF74-469D-BE86-2C0E0C84A50E}" dt="2024-11-28T15:41:51.448" v="16811" actId="20577"/>
          <ac:spMkLst>
            <pc:docMk/>
            <pc:sldMk cId="866047916" sldId="294"/>
            <ac:spMk id="2" creationId="{0275623A-B388-7ACD-33A5-2F9AEA0611D1}"/>
          </ac:spMkLst>
        </pc:spChg>
        <pc:spChg chg="add mod">
          <ac:chgData name="Canelle Romain" userId="c24b6b35166dcb23" providerId="LiveId" clId="{23E79810-EF74-469D-BE86-2C0E0C84A50E}" dt="2024-12-03T18:14:10.271" v="19042" actId="1076"/>
          <ac:spMkLst>
            <pc:docMk/>
            <pc:sldMk cId="866047916" sldId="294"/>
            <ac:spMk id="3" creationId="{8F3CCA0B-9403-758C-E33D-F9EA67ECED0B}"/>
          </ac:spMkLst>
        </pc:spChg>
        <pc:spChg chg="add">
          <ac:chgData name="Canelle Romain" userId="c24b6b35166dcb23" providerId="LiveId" clId="{23E79810-EF74-469D-BE86-2C0E0C84A50E}" dt="2024-11-27T16:53:38.548" v="14216"/>
          <ac:spMkLst>
            <pc:docMk/>
            <pc:sldMk cId="866047916" sldId="294"/>
            <ac:spMk id="3" creationId="{CC954799-A7E4-078B-D0F6-3C4434FBA728}"/>
          </ac:spMkLst>
        </pc:spChg>
        <pc:spChg chg="add">
          <ac:chgData name="Canelle Romain" userId="c24b6b35166dcb23" providerId="LiveId" clId="{23E79810-EF74-469D-BE86-2C0E0C84A50E}" dt="2024-11-27T16:55:21.702" v="14274"/>
          <ac:spMkLst>
            <pc:docMk/>
            <pc:sldMk cId="866047916" sldId="294"/>
            <ac:spMk id="4" creationId="{F4D6AC9A-A67E-0310-C9E4-CC094E6A7499}"/>
          </ac:spMkLst>
        </pc:spChg>
        <pc:spChg chg="add mod">
          <ac:chgData name="Canelle Romain" userId="c24b6b35166dcb23" providerId="LiveId" clId="{23E79810-EF74-469D-BE86-2C0E0C84A50E}" dt="2024-11-27T16:55:26.253" v="14276"/>
          <ac:spMkLst>
            <pc:docMk/>
            <pc:sldMk cId="866047916" sldId="294"/>
            <ac:spMk id="5" creationId="{16C7ED42-70EF-B929-2B4C-D9EC25247E0A}"/>
          </ac:spMkLst>
        </pc:spChg>
        <pc:spChg chg="del">
          <ac:chgData name="Canelle Romain" userId="c24b6b35166dcb23" providerId="LiveId" clId="{23E79810-EF74-469D-BE86-2C0E0C84A50E}" dt="2024-11-27T16:52:17.636" v="14193" actId="478"/>
          <ac:spMkLst>
            <pc:docMk/>
            <pc:sldMk cId="866047916" sldId="294"/>
            <ac:spMk id="9" creationId="{DDFBEB7B-28E6-6467-B7BA-282384FC74FF}"/>
          </ac:spMkLst>
        </pc:spChg>
        <pc:cxnChg chg="add mod">
          <ac:chgData name="Canelle Romain" userId="c24b6b35166dcb23" providerId="LiveId" clId="{23E79810-EF74-469D-BE86-2C0E0C84A50E}" dt="2024-12-03T18:14:10.271" v="19042" actId="1076"/>
          <ac:cxnSpMkLst>
            <pc:docMk/>
            <pc:sldMk cId="866047916" sldId="294"/>
            <ac:cxnSpMk id="4" creationId="{D21F1F8F-6D19-3355-1AAB-9951D8458235}"/>
          </ac:cxnSpMkLst>
        </pc:cxnChg>
        <pc:cxnChg chg="del">
          <ac:chgData name="Canelle Romain" userId="c24b6b35166dcb23" providerId="LiveId" clId="{23E79810-EF74-469D-BE86-2C0E0C84A50E}" dt="2024-11-27T16:52:20.040" v="14194" actId="478"/>
          <ac:cxnSpMkLst>
            <pc:docMk/>
            <pc:sldMk cId="866047916" sldId="294"/>
            <ac:cxnSpMk id="10" creationId="{59B6FC07-ADE9-7AA8-DFA3-CCAFF724CEAE}"/>
          </ac:cxnSpMkLst>
        </pc:cxnChg>
      </pc:sldChg>
      <pc:sldChg chg="addSp delSp modSp new mod">
        <pc:chgData name="Canelle Romain" userId="c24b6b35166dcb23" providerId="LiveId" clId="{23E79810-EF74-469D-BE86-2C0E0C84A50E}" dt="2024-12-03T20:06:41.282" v="19333"/>
        <pc:sldMkLst>
          <pc:docMk/>
          <pc:sldMk cId="4102567404" sldId="295"/>
        </pc:sldMkLst>
        <pc:spChg chg="add mod">
          <ac:chgData name="Canelle Romain" userId="c24b6b35166dcb23" providerId="LiveId" clId="{23E79810-EF74-469D-BE86-2C0E0C84A50E}" dt="2024-12-03T17:43:29.663" v="18890" actId="1076"/>
          <ac:spMkLst>
            <pc:docMk/>
            <pc:sldMk cId="4102567404" sldId="295"/>
            <ac:spMk id="6" creationId="{B0B6057A-99AC-4BEA-7AED-D821B4B0DBDE}"/>
          </ac:spMkLst>
        </pc:spChg>
        <pc:spChg chg="add mod">
          <ac:chgData name="Canelle Romain" userId="c24b6b35166dcb23" providerId="LiveId" clId="{23E79810-EF74-469D-BE86-2C0E0C84A50E}" dt="2024-12-03T17:42:35.024" v="18880" actId="1076"/>
          <ac:spMkLst>
            <pc:docMk/>
            <pc:sldMk cId="4102567404" sldId="295"/>
            <ac:spMk id="7" creationId="{5B7940F9-450E-E044-9156-E7DAF5278986}"/>
          </ac:spMkLst>
        </pc:spChg>
        <pc:spChg chg="add mod ord">
          <ac:chgData name="Canelle Romain" userId="c24b6b35166dcb23" providerId="LiveId" clId="{23E79810-EF74-469D-BE86-2C0E0C84A50E}" dt="2024-12-03T17:42:56.983" v="18885" actId="14100"/>
          <ac:spMkLst>
            <pc:docMk/>
            <pc:sldMk cId="4102567404" sldId="295"/>
            <ac:spMk id="8" creationId="{23FD1203-9874-158F-11B6-1FE277D0B9C3}"/>
          </ac:spMkLst>
        </pc:spChg>
        <pc:spChg chg="add mod">
          <ac:chgData name="Canelle Romain" userId="c24b6b35166dcb23" providerId="LiveId" clId="{23E79810-EF74-469D-BE86-2C0E0C84A50E}" dt="2024-12-03T20:06:41.282" v="19333"/>
          <ac:spMkLst>
            <pc:docMk/>
            <pc:sldMk cId="4102567404" sldId="295"/>
            <ac:spMk id="11" creationId="{B069292F-7B90-DBC1-14F3-619E0468EFF9}"/>
          </ac:spMkLst>
        </pc:spChg>
        <pc:spChg chg="add mod">
          <ac:chgData name="Canelle Romain" userId="c24b6b35166dcb23" providerId="LiveId" clId="{23E79810-EF74-469D-BE86-2C0E0C84A50E}" dt="2024-11-28T12:09:17.093" v="16788" actId="14100"/>
          <ac:spMkLst>
            <pc:docMk/>
            <pc:sldMk cId="4102567404" sldId="295"/>
            <ac:spMk id="16" creationId="{13BD3FB0-3093-812F-FC74-CB80541600EB}"/>
          </ac:spMkLst>
        </pc:spChg>
        <pc:spChg chg="add mod">
          <ac:chgData name="Canelle Romain" userId="c24b6b35166dcb23" providerId="LiveId" clId="{23E79810-EF74-469D-BE86-2C0E0C84A50E}" dt="2024-11-28T12:09:19.810" v="16794" actId="255"/>
          <ac:spMkLst>
            <pc:docMk/>
            <pc:sldMk cId="4102567404" sldId="295"/>
            <ac:spMk id="17" creationId="{06379109-2A0C-BC16-C7F0-B469F4D5B0C9}"/>
          </ac:spMkLst>
        </pc:spChg>
        <pc:spChg chg="add del mod">
          <ac:chgData name="Canelle Romain" userId="c24b6b35166dcb23" providerId="LiveId" clId="{23E79810-EF74-469D-BE86-2C0E0C84A50E}" dt="2024-12-03T20:06:39.153" v="19331" actId="478"/>
          <ac:spMkLst>
            <pc:docMk/>
            <pc:sldMk cId="4102567404" sldId="295"/>
            <ac:spMk id="20" creationId="{CF238E4C-4F18-0310-B62E-0920646D89EB}"/>
          </ac:spMkLst>
        </pc:spChg>
        <pc:picChg chg="add mod">
          <ac:chgData name="Canelle Romain" userId="c24b6b35166dcb23" providerId="LiveId" clId="{23E79810-EF74-469D-BE86-2C0E0C84A50E}" dt="2024-12-03T19:21:55.419" v="19188" actId="1076"/>
          <ac:picMkLst>
            <pc:docMk/>
            <pc:sldMk cId="4102567404" sldId="295"/>
            <ac:picMk id="3" creationId="{4BA7F844-EC8B-A875-9724-73EA4D4E32E9}"/>
          </ac:picMkLst>
        </pc:picChg>
        <pc:picChg chg="add del mod">
          <ac:chgData name="Canelle Romain" userId="c24b6b35166dcb23" providerId="LiveId" clId="{23E79810-EF74-469D-BE86-2C0E0C84A50E}" dt="2024-11-27T20:48:09.159" v="15573" actId="478"/>
          <ac:picMkLst>
            <pc:docMk/>
            <pc:sldMk cId="4102567404" sldId="295"/>
            <ac:picMk id="5" creationId="{0D48F61F-0F72-5F19-7451-050B8425DD54}"/>
          </ac:picMkLst>
        </pc:picChg>
        <pc:picChg chg="add mod">
          <ac:chgData name="Canelle Romain" userId="c24b6b35166dcb23" providerId="LiveId" clId="{23E79810-EF74-469D-BE86-2C0E0C84A50E}" dt="2024-12-03T19:21:07.271" v="19186" actId="1076"/>
          <ac:picMkLst>
            <pc:docMk/>
            <pc:sldMk cId="4102567404" sldId="295"/>
            <ac:picMk id="5" creationId="{3DFA3002-3E79-CBAE-2A24-F1B79B729A32}"/>
          </ac:picMkLst>
        </pc:picChg>
        <pc:picChg chg="add del mod">
          <ac:chgData name="Canelle Romain" userId="c24b6b35166dcb23" providerId="LiveId" clId="{23E79810-EF74-469D-BE86-2C0E0C84A50E}" dt="2024-12-03T19:20:56.773" v="19185" actId="478"/>
          <ac:picMkLst>
            <pc:docMk/>
            <pc:sldMk cId="4102567404" sldId="295"/>
            <ac:picMk id="13" creationId="{613ADE32-3051-A2B7-446D-36C4A34BB4A0}"/>
          </ac:picMkLst>
        </pc:picChg>
        <pc:picChg chg="add mod">
          <ac:chgData name="Canelle Romain" userId="c24b6b35166dcb23" providerId="LiveId" clId="{23E79810-EF74-469D-BE86-2C0E0C84A50E}" dt="2024-11-27T21:08:10.561" v="15844" actId="14100"/>
          <ac:picMkLst>
            <pc:docMk/>
            <pc:sldMk cId="4102567404" sldId="295"/>
            <ac:picMk id="18" creationId="{F6561808-60A5-4619-B83A-20BFE1AFA954}"/>
          </ac:picMkLst>
        </pc:picChg>
        <pc:cxnChg chg="add mod">
          <ac:chgData name="Canelle Romain" userId="c24b6b35166dcb23" providerId="LiveId" clId="{23E79810-EF74-469D-BE86-2C0E0C84A50E}" dt="2024-12-03T17:43:34.375" v="18891" actId="1076"/>
          <ac:cxnSpMkLst>
            <pc:docMk/>
            <pc:sldMk cId="4102567404" sldId="295"/>
            <ac:cxnSpMk id="9" creationId="{A0BE8C65-B29E-659C-1025-F19A1D902A59}"/>
          </ac:cxnSpMkLst>
        </pc:cxnChg>
        <pc:cxnChg chg="add mod">
          <ac:chgData name="Canelle Romain" userId="c24b6b35166dcb23" providerId="LiveId" clId="{23E79810-EF74-469D-BE86-2C0E0C84A50E}" dt="2024-12-03T20:06:41.282" v="19333"/>
          <ac:cxnSpMkLst>
            <pc:docMk/>
            <pc:sldMk cId="4102567404" sldId="295"/>
            <ac:cxnSpMk id="10" creationId="{E0C9EC4B-4D8C-3162-CFEE-EB1363F66F8F}"/>
          </ac:cxnSpMkLst>
        </pc:cxnChg>
        <pc:cxnChg chg="add del mod">
          <ac:chgData name="Canelle Romain" userId="c24b6b35166dcb23" providerId="LiveId" clId="{23E79810-EF74-469D-BE86-2C0E0C84A50E}" dt="2024-12-03T20:06:40.539" v="19332" actId="478"/>
          <ac:cxnSpMkLst>
            <pc:docMk/>
            <pc:sldMk cId="4102567404" sldId="295"/>
            <ac:cxnSpMk id="19" creationId="{AF0D3447-7B27-4479-CD84-E63237F4C8B6}"/>
          </ac:cxnSpMkLst>
        </pc:cxnChg>
      </pc:sldChg>
      <pc:sldChg chg="addSp modSp new del mod">
        <pc:chgData name="Canelle Romain" userId="c24b6b35166dcb23" providerId="LiveId" clId="{23E79810-EF74-469D-BE86-2C0E0C84A50E}" dt="2024-11-30T18:51:31.967" v="18123" actId="47"/>
        <pc:sldMkLst>
          <pc:docMk/>
          <pc:sldMk cId="2978357283" sldId="296"/>
        </pc:sldMkLst>
        <pc:spChg chg="add mod">
          <ac:chgData name="Canelle Romain" userId="c24b6b35166dcb23" providerId="LiveId" clId="{23E79810-EF74-469D-BE86-2C0E0C84A50E}" dt="2024-11-28T16:10:53.640" v="16882" actId="20577"/>
          <ac:spMkLst>
            <pc:docMk/>
            <pc:sldMk cId="2978357283" sldId="296"/>
            <ac:spMk id="2" creationId="{BEFF4C6E-BC12-14EE-BFF4-DA21EA19F42D}"/>
          </ac:spMkLst>
        </pc:spChg>
      </pc:sldChg>
      <pc:sldChg chg="addSp delSp modSp new mod">
        <pc:chgData name="Canelle Romain" userId="c24b6b35166dcb23" providerId="LiveId" clId="{23E79810-EF74-469D-BE86-2C0E0C84A50E}" dt="2024-12-04T15:13:07.035" v="20095" actId="1440"/>
        <pc:sldMkLst>
          <pc:docMk/>
          <pc:sldMk cId="3254064131" sldId="297"/>
        </pc:sldMkLst>
        <pc:spChg chg="add mod ord">
          <ac:chgData name="Canelle Romain" userId="c24b6b35166dcb23" providerId="LiveId" clId="{23E79810-EF74-469D-BE86-2C0E0C84A50E}" dt="2024-11-30T18:49:31.372" v="18099" actId="1076"/>
          <ac:spMkLst>
            <pc:docMk/>
            <pc:sldMk cId="3254064131" sldId="297"/>
            <ac:spMk id="2" creationId="{DB589C7B-9D4D-E7C2-06D3-42E8CDC3C40C}"/>
          </ac:spMkLst>
        </pc:spChg>
        <pc:spChg chg="add mod">
          <ac:chgData name="Canelle Romain" userId="c24b6b35166dcb23" providerId="LiveId" clId="{23E79810-EF74-469D-BE86-2C0E0C84A50E}" dt="2024-11-30T18:49:46.353" v="18101" actId="1076"/>
          <ac:spMkLst>
            <pc:docMk/>
            <pc:sldMk cId="3254064131" sldId="297"/>
            <ac:spMk id="5" creationId="{FF6DC5BD-B61D-20E5-B548-57BEA93695FC}"/>
          </ac:spMkLst>
        </pc:spChg>
        <pc:spChg chg="add del mod">
          <ac:chgData name="Canelle Romain" userId="c24b6b35166dcb23" providerId="LiveId" clId="{23E79810-EF74-469D-BE86-2C0E0C84A50E}" dt="2024-11-30T18:49:12.554" v="18096" actId="207"/>
          <ac:spMkLst>
            <pc:docMk/>
            <pc:sldMk cId="3254064131" sldId="297"/>
            <ac:spMk id="6" creationId="{92BC8FB6-27A9-DA91-5BCD-D8B6945A7CFD}"/>
          </ac:spMkLst>
        </pc:spChg>
        <pc:spChg chg="add mod">
          <ac:chgData name="Canelle Romain" userId="c24b6b35166dcb23" providerId="LiveId" clId="{23E79810-EF74-469D-BE86-2C0E0C84A50E}" dt="2024-12-04T14:32:01.058" v="19646" actId="20577"/>
          <ac:spMkLst>
            <pc:docMk/>
            <pc:sldMk cId="3254064131" sldId="297"/>
            <ac:spMk id="7" creationId="{11AC1903-01F6-D6C4-F770-3A1AB315A810}"/>
          </ac:spMkLst>
        </pc:spChg>
        <pc:spChg chg="add mod">
          <ac:chgData name="Canelle Romain" userId="c24b6b35166dcb23" providerId="LiveId" clId="{23E79810-EF74-469D-BE86-2C0E0C84A50E}" dt="2024-12-03T20:07:02.781" v="19338"/>
          <ac:spMkLst>
            <pc:docMk/>
            <pc:sldMk cId="3254064131" sldId="297"/>
            <ac:spMk id="10" creationId="{CF2F7C06-6FF9-FB08-9BF5-B60538A2A1D9}"/>
          </ac:spMkLst>
        </pc:spChg>
        <pc:picChg chg="add del mod">
          <ac:chgData name="Canelle Romain" userId="c24b6b35166dcb23" providerId="LiveId" clId="{23E79810-EF74-469D-BE86-2C0E0C84A50E}" dt="2024-11-28T01:33:42.619" v="15911" actId="478"/>
          <ac:picMkLst>
            <pc:docMk/>
            <pc:sldMk cId="3254064131" sldId="297"/>
            <ac:picMk id="2" creationId="{5B6C34B9-8137-4D24-1B3C-77D4E82A79D4}"/>
          </ac:picMkLst>
        </pc:picChg>
        <pc:picChg chg="add mod">
          <ac:chgData name="Canelle Romain" userId="c24b6b35166dcb23" providerId="LiveId" clId="{23E79810-EF74-469D-BE86-2C0E0C84A50E}" dt="2024-11-30T18:50:28.589" v="18106"/>
          <ac:picMkLst>
            <pc:docMk/>
            <pc:sldMk cId="3254064131" sldId="297"/>
            <ac:picMk id="3" creationId="{BB38E7B9-1461-58C0-F2F2-E193F242F49F}"/>
          </ac:picMkLst>
        </pc:picChg>
        <pc:picChg chg="add mod">
          <ac:chgData name="Canelle Romain" userId="c24b6b35166dcb23" providerId="LiveId" clId="{23E79810-EF74-469D-BE86-2C0E0C84A50E}" dt="2024-12-04T15:13:07.035" v="20095" actId="1440"/>
          <ac:picMkLst>
            <pc:docMk/>
            <pc:sldMk cId="3254064131" sldId="297"/>
            <ac:picMk id="4" creationId="{EA6C3E4B-B0CF-B7F3-3CCC-19F7811EAD0E}"/>
          </ac:picMkLst>
        </pc:picChg>
        <pc:cxnChg chg="add mod">
          <ac:chgData name="Canelle Romain" userId="c24b6b35166dcb23" providerId="LiveId" clId="{23E79810-EF74-469D-BE86-2C0E0C84A50E}" dt="2024-11-30T18:50:15.111" v="18104" actId="1076"/>
          <ac:cxnSpMkLst>
            <pc:docMk/>
            <pc:sldMk cId="3254064131" sldId="297"/>
            <ac:cxnSpMk id="8" creationId="{032BBC38-665A-B9F2-2B70-5146456C499E}"/>
          </ac:cxnSpMkLst>
        </pc:cxnChg>
        <pc:cxnChg chg="add mod">
          <ac:chgData name="Canelle Romain" userId="c24b6b35166dcb23" providerId="LiveId" clId="{23E79810-EF74-469D-BE86-2C0E0C84A50E}" dt="2024-12-03T20:07:02.781" v="19338"/>
          <ac:cxnSpMkLst>
            <pc:docMk/>
            <pc:sldMk cId="3254064131" sldId="297"/>
            <ac:cxnSpMk id="9" creationId="{58652460-66A7-CE2C-03F6-C93BBFAAB837}"/>
          </ac:cxnSpMkLst>
        </pc:cxnChg>
      </pc:sldChg>
      <pc:sldChg chg="add del">
        <pc:chgData name="Canelle Romain" userId="c24b6b35166dcb23" providerId="LiveId" clId="{23E79810-EF74-469D-BE86-2C0E0C84A50E}" dt="2024-12-03T20:18:10.335" v="19391" actId="47"/>
        <pc:sldMkLst>
          <pc:docMk/>
          <pc:sldMk cId="739208787" sldId="298"/>
        </pc:sldMkLst>
      </pc:sldChg>
      <pc:sldChg chg="add del">
        <pc:chgData name="Canelle Romain" userId="c24b6b35166dcb23" providerId="LiveId" clId="{23E79810-EF74-469D-BE86-2C0E0C84A50E}" dt="2024-12-03T20:18:09.502" v="19389" actId="47"/>
        <pc:sldMkLst>
          <pc:docMk/>
          <pc:sldMk cId="7310429" sldId="299"/>
        </pc:sldMkLst>
      </pc:sldChg>
      <pc:sldChg chg="add del">
        <pc:chgData name="Canelle Romain" userId="c24b6b35166dcb23" providerId="LiveId" clId="{23E79810-EF74-469D-BE86-2C0E0C84A50E}" dt="2024-12-03T20:18:09.114" v="19388" actId="47"/>
        <pc:sldMkLst>
          <pc:docMk/>
          <pc:sldMk cId="1937546571" sldId="300"/>
        </pc:sldMkLst>
      </pc:sldChg>
      <pc:sldChg chg="addSp delSp modSp new mod">
        <pc:chgData name="Canelle Romain" userId="c24b6b35166dcb23" providerId="LiveId" clId="{23E79810-EF74-469D-BE86-2C0E0C84A50E}" dt="2024-12-04T16:29:29.592" v="21387" actId="1076"/>
        <pc:sldMkLst>
          <pc:docMk/>
          <pc:sldMk cId="2105360327" sldId="301"/>
        </pc:sldMkLst>
        <pc:spChg chg="add del mod">
          <ac:chgData name="Canelle Romain" userId="c24b6b35166dcb23" providerId="LiveId" clId="{23E79810-EF74-469D-BE86-2C0E0C84A50E}" dt="2024-12-03T20:06:50.167" v="19335" actId="478"/>
          <ac:spMkLst>
            <pc:docMk/>
            <pc:sldMk cId="2105360327" sldId="301"/>
            <ac:spMk id="2" creationId="{4E468288-80F4-6897-5838-BF89923CD9B6}"/>
          </ac:spMkLst>
        </pc:spChg>
        <pc:spChg chg="add mod">
          <ac:chgData name="Canelle Romain" userId="c24b6b35166dcb23" providerId="LiveId" clId="{23E79810-EF74-469D-BE86-2C0E0C84A50E}" dt="2024-11-30T18:36:06.789" v="18001" actId="1076"/>
          <ac:spMkLst>
            <pc:docMk/>
            <pc:sldMk cId="2105360327" sldId="301"/>
            <ac:spMk id="11" creationId="{AA4B90BA-C1E4-E659-A1D8-A04CE5CC7AE9}"/>
          </ac:spMkLst>
        </pc:spChg>
        <pc:spChg chg="add mod">
          <ac:chgData name="Canelle Romain" userId="c24b6b35166dcb23" providerId="LiveId" clId="{23E79810-EF74-469D-BE86-2C0E0C84A50E}" dt="2024-11-30T18:36:11.495" v="18002" actId="1076"/>
          <ac:spMkLst>
            <pc:docMk/>
            <pc:sldMk cId="2105360327" sldId="301"/>
            <ac:spMk id="12" creationId="{F6A55262-4A78-2859-0F44-9AD24C81853D}"/>
          </ac:spMkLst>
        </pc:spChg>
        <pc:spChg chg="add mod">
          <ac:chgData name="Canelle Romain" userId="c24b6b35166dcb23" providerId="LiveId" clId="{23E79810-EF74-469D-BE86-2C0E0C84A50E}" dt="2024-12-04T14:11:50.379" v="19568" actId="20577"/>
          <ac:spMkLst>
            <pc:docMk/>
            <pc:sldMk cId="2105360327" sldId="301"/>
            <ac:spMk id="13" creationId="{A3905CE2-F0E8-FA63-D8C1-9EC77AD6450D}"/>
          </ac:spMkLst>
        </pc:spChg>
        <pc:spChg chg="add mod">
          <ac:chgData name="Canelle Romain" userId="c24b6b35166dcb23" providerId="LiveId" clId="{23E79810-EF74-469D-BE86-2C0E0C84A50E}" dt="2024-12-04T14:12:00.619" v="19574" actId="20577"/>
          <ac:spMkLst>
            <pc:docMk/>
            <pc:sldMk cId="2105360327" sldId="301"/>
            <ac:spMk id="14" creationId="{85937B0B-8943-7A4A-1589-E09CAFED8F2B}"/>
          </ac:spMkLst>
        </pc:spChg>
        <pc:spChg chg="add mod ord">
          <ac:chgData name="Canelle Romain" userId="c24b6b35166dcb23" providerId="LiveId" clId="{23E79810-EF74-469D-BE86-2C0E0C84A50E}" dt="2024-11-30T18:35:35.601" v="17996" actId="1076"/>
          <ac:spMkLst>
            <pc:docMk/>
            <pc:sldMk cId="2105360327" sldId="301"/>
            <ac:spMk id="15" creationId="{8978D3C1-25C2-B4B4-17A8-536155D14C30}"/>
          </ac:spMkLst>
        </pc:spChg>
        <pc:spChg chg="add mod">
          <ac:chgData name="Canelle Romain" userId="c24b6b35166dcb23" providerId="LiveId" clId="{23E79810-EF74-469D-BE86-2C0E0C84A50E}" dt="2024-12-04T14:13:42.807" v="19584" actId="20577"/>
          <ac:spMkLst>
            <pc:docMk/>
            <pc:sldMk cId="2105360327" sldId="301"/>
            <ac:spMk id="18" creationId="{E4FAC423-EF31-DD56-955F-8BFED7637994}"/>
          </ac:spMkLst>
        </pc:spChg>
        <pc:spChg chg="add mod">
          <ac:chgData name="Canelle Romain" userId="c24b6b35166dcb23" providerId="LiveId" clId="{23E79810-EF74-469D-BE86-2C0E0C84A50E}" dt="2024-12-04T14:16:32.652" v="19639" actId="1076"/>
          <ac:spMkLst>
            <pc:docMk/>
            <pc:sldMk cId="2105360327" sldId="301"/>
            <ac:spMk id="19" creationId="{FA8E10E9-CD0C-A4FE-5562-99434BE7A434}"/>
          </ac:spMkLst>
        </pc:spChg>
        <pc:spChg chg="add mod">
          <ac:chgData name="Canelle Romain" userId="c24b6b35166dcb23" providerId="LiveId" clId="{23E79810-EF74-469D-BE86-2C0E0C84A50E}" dt="2024-12-04T14:17:07.375" v="19644" actId="1076"/>
          <ac:spMkLst>
            <pc:docMk/>
            <pc:sldMk cId="2105360327" sldId="301"/>
            <ac:spMk id="20" creationId="{B5E81F4C-7AE5-651B-85E3-DC22A1EE7684}"/>
          </ac:spMkLst>
        </pc:spChg>
        <pc:spChg chg="add mod">
          <ac:chgData name="Canelle Romain" userId="c24b6b35166dcb23" providerId="LiveId" clId="{23E79810-EF74-469D-BE86-2C0E0C84A50E}" dt="2024-12-03T20:06:51.121" v="19336"/>
          <ac:spMkLst>
            <pc:docMk/>
            <pc:sldMk cId="2105360327" sldId="301"/>
            <ac:spMk id="22" creationId="{18F8F373-ADA1-5AF4-D037-C5BCA1A7DED2}"/>
          </ac:spMkLst>
        </pc:spChg>
        <pc:picChg chg="add mod">
          <ac:chgData name="Canelle Romain" userId="c24b6b35166dcb23" providerId="LiveId" clId="{23E79810-EF74-469D-BE86-2C0E0C84A50E}" dt="2024-12-04T16:29:29.592" v="21387" actId="1076"/>
          <ac:picMkLst>
            <pc:docMk/>
            <pc:sldMk cId="2105360327" sldId="301"/>
            <ac:picMk id="2" creationId="{01C56C88-91D5-02F6-AD3E-F30B89C3C75C}"/>
          </ac:picMkLst>
        </pc:picChg>
        <pc:picChg chg="add del mod">
          <ac:chgData name="Canelle Romain" userId="c24b6b35166dcb23" providerId="LiveId" clId="{23E79810-EF74-469D-BE86-2C0E0C84A50E}" dt="2024-11-30T18:35:30.809" v="17994" actId="478"/>
          <ac:picMkLst>
            <pc:docMk/>
            <pc:sldMk cId="2105360327" sldId="301"/>
            <ac:picMk id="4" creationId="{D73C7A93-606A-F8DD-EAFB-23782DF3ED4B}"/>
          </ac:picMkLst>
        </pc:picChg>
        <pc:picChg chg="add mod modCrop">
          <ac:chgData name="Canelle Romain" userId="c24b6b35166dcb23" providerId="LiveId" clId="{23E79810-EF74-469D-BE86-2C0E0C84A50E}" dt="2024-12-04T14:56:58.190" v="19980" actId="1440"/>
          <ac:picMkLst>
            <pc:docMk/>
            <pc:sldMk cId="2105360327" sldId="301"/>
            <ac:picMk id="5" creationId="{7C731CCA-1377-0305-FF28-4BF95B2ABC3E}"/>
          </ac:picMkLst>
        </pc:picChg>
        <pc:picChg chg="add del mod">
          <ac:chgData name="Canelle Romain" userId="c24b6b35166dcb23" providerId="LiveId" clId="{23E79810-EF74-469D-BE86-2C0E0C84A50E}" dt="2024-12-03T19:45:11.309" v="19208" actId="478"/>
          <ac:picMkLst>
            <pc:docMk/>
            <pc:sldMk cId="2105360327" sldId="301"/>
            <ac:picMk id="6" creationId="{B891040F-4424-3825-8AFC-8B749DC92605}"/>
          </ac:picMkLst>
        </pc:picChg>
        <pc:picChg chg="add del mod">
          <ac:chgData name="Canelle Romain" userId="c24b6b35166dcb23" providerId="LiveId" clId="{23E79810-EF74-469D-BE86-2C0E0C84A50E}" dt="2024-12-03T19:45:08.830" v="19207" actId="478"/>
          <ac:picMkLst>
            <pc:docMk/>
            <pc:sldMk cId="2105360327" sldId="301"/>
            <ac:picMk id="8" creationId="{1DF404C3-42BB-BC73-4154-F66E51B9F347}"/>
          </ac:picMkLst>
        </pc:picChg>
        <pc:picChg chg="add mod">
          <ac:chgData name="Canelle Romain" userId="c24b6b35166dcb23" providerId="LiveId" clId="{23E79810-EF74-469D-BE86-2C0E0C84A50E}" dt="2024-12-03T19:45:38.610" v="19215" actId="1076"/>
          <ac:picMkLst>
            <pc:docMk/>
            <pc:sldMk cId="2105360327" sldId="301"/>
            <ac:picMk id="9" creationId="{F781A086-325D-574F-9FD0-80320E60F9E6}"/>
          </ac:picMkLst>
        </pc:picChg>
        <pc:picChg chg="add del mod">
          <ac:chgData name="Canelle Romain" userId="c24b6b35166dcb23" providerId="LiveId" clId="{23E79810-EF74-469D-BE86-2C0E0C84A50E}" dt="2024-12-03T19:45:01.855" v="19204" actId="478"/>
          <ac:picMkLst>
            <pc:docMk/>
            <pc:sldMk cId="2105360327" sldId="301"/>
            <ac:picMk id="10" creationId="{7FCCFA1F-F992-AE41-ED3B-4BCEB4FA9E49}"/>
          </ac:picMkLst>
        </pc:picChg>
        <pc:picChg chg="add mod">
          <ac:chgData name="Canelle Romain" userId="c24b6b35166dcb23" providerId="LiveId" clId="{23E79810-EF74-469D-BE86-2C0E0C84A50E}" dt="2024-12-03T19:45:48.440" v="19217" actId="1076"/>
          <ac:picMkLst>
            <pc:docMk/>
            <pc:sldMk cId="2105360327" sldId="301"/>
            <ac:picMk id="17" creationId="{98FC1C8E-670A-0E63-D6DE-DCD45D209BB7}"/>
          </ac:picMkLst>
        </pc:picChg>
        <pc:cxnChg chg="add del mod">
          <ac:chgData name="Canelle Romain" userId="c24b6b35166dcb23" providerId="LiveId" clId="{23E79810-EF74-469D-BE86-2C0E0C84A50E}" dt="2024-12-03T20:06:48.052" v="19334" actId="478"/>
          <ac:cxnSpMkLst>
            <pc:docMk/>
            <pc:sldMk cId="2105360327" sldId="301"/>
            <ac:cxnSpMk id="3" creationId="{CC7DEE18-950C-2472-D0F1-222D0DD32E24}"/>
          </ac:cxnSpMkLst>
        </pc:cxnChg>
        <pc:cxnChg chg="add mod">
          <ac:chgData name="Canelle Romain" userId="c24b6b35166dcb23" providerId="LiveId" clId="{23E79810-EF74-469D-BE86-2C0E0C84A50E}" dt="2024-12-03T20:06:51.121" v="19336"/>
          <ac:cxnSpMkLst>
            <pc:docMk/>
            <pc:sldMk cId="2105360327" sldId="301"/>
            <ac:cxnSpMk id="21" creationId="{33055C9B-A5EA-C203-8BCB-DC953AC6BBAA}"/>
          </ac:cxnSpMkLst>
        </pc:cxnChg>
      </pc:sldChg>
      <pc:sldChg chg="addSp delSp modSp new mod ord">
        <pc:chgData name="Canelle Romain" userId="c24b6b35166dcb23" providerId="LiveId" clId="{23E79810-EF74-469D-BE86-2C0E0C84A50E}" dt="2024-12-04T16:28:48.030" v="21378" actId="1076"/>
        <pc:sldMkLst>
          <pc:docMk/>
          <pc:sldMk cId="3432932402" sldId="302"/>
        </pc:sldMkLst>
        <pc:spChg chg="add mod ord">
          <ac:chgData name="Canelle Romain" userId="c24b6b35166dcb23" providerId="LiveId" clId="{23E79810-EF74-469D-BE86-2C0E0C84A50E}" dt="2024-12-03T19:56:29.038" v="19284" actId="167"/>
          <ac:spMkLst>
            <pc:docMk/>
            <pc:sldMk cId="3432932402" sldId="302"/>
            <ac:spMk id="2" creationId="{5A82A300-3DE0-12A7-A942-694BB80600CD}"/>
          </ac:spMkLst>
        </pc:spChg>
        <pc:spChg chg="add mod">
          <ac:chgData name="Canelle Romain" userId="c24b6b35166dcb23" providerId="LiveId" clId="{23E79810-EF74-469D-BE86-2C0E0C84A50E}" dt="2024-12-03T19:56:36.110" v="19286" actId="207"/>
          <ac:spMkLst>
            <pc:docMk/>
            <pc:sldMk cId="3432932402" sldId="302"/>
            <ac:spMk id="8" creationId="{038E3228-0DD0-3D74-ACD3-F9B59350C07E}"/>
          </ac:spMkLst>
        </pc:spChg>
        <pc:spChg chg="add mod">
          <ac:chgData name="Canelle Romain" userId="c24b6b35166dcb23" providerId="LiveId" clId="{23E79810-EF74-469D-BE86-2C0E0C84A50E}" dt="2024-12-03T19:56:32.723" v="19285" actId="207"/>
          <ac:spMkLst>
            <pc:docMk/>
            <pc:sldMk cId="3432932402" sldId="302"/>
            <ac:spMk id="9" creationId="{78A19285-81EC-AE3D-CA76-2831CABCF19C}"/>
          </ac:spMkLst>
        </pc:spChg>
        <pc:spChg chg="add mod">
          <ac:chgData name="Canelle Romain" userId="c24b6b35166dcb23" providerId="LiveId" clId="{23E79810-EF74-469D-BE86-2C0E0C84A50E}" dt="2024-12-03T20:03:53.642" v="19318" actId="1076"/>
          <ac:spMkLst>
            <pc:docMk/>
            <pc:sldMk cId="3432932402" sldId="302"/>
            <ac:spMk id="15" creationId="{BC76B977-11E6-C095-0F83-B4B82F5FF91B}"/>
          </ac:spMkLst>
        </pc:spChg>
        <pc:spChg chg="add mod">
          <ac:chgData name="Canelle Romain" userId="c24b6b35166dcb23" providerId="LiveId" clId="{23E79810-EF74-469D-BE86-2C0E0C84A50E}" dt="2024-12-03T20:04:03.863" v="19320" actId="1076"/>
          <ac:spMkLst>
            <pc:docMk/>
            <pc:sldMk cId="3432932402" sldId="302"/>
            <ac:spMk id="16" creationId="{3274E814-4879-75FC-68CC-7011EAAA5879}"/>
          </ac:spMkLst>
        </pc:spChg>
        <pc:spChg chg="add mod">
          <ac:chgData name="Canelle Romain" userId="c24b6b35166dcb23" providerId="LiveId" clId="{23E79810-EF74-469D-BE86-2C0E0C84A50E}" dt="2024-12-03T20:04:09.890" v="19321" actId="1076"/>
          <ac:spMkLst>
            <pc:docMk/>
            <pc:sldMk cId="3432932402" sldId="302"/>
            <ac:spMk id="17" creationId="{F09C27C5-4A44-3B67-0F33-CC6CFE691B75}"/>
          </ac:spMkLst>
        </pc:spChg>
        <pc:spChg chg="add mod">
          <ac:chgData name="Canelle Romain" userId="c24b6b35166dcb23" providerId="LiveId" clId="{23E79810-EF74-469D-BE86-2C0E0C84A50E}" dt="2024-12-03T20:10:09.515" v="19356" actId="14100"/>
          <ac:spMkLst>
            <pc:docMk/>
            <pc:sldMk cId="3432932402" sldId="302"/>
            <ac:spMk id="19" creationId="{F73831D5-95D5-5023-1928-E5FEEEB3EC35}"/>
          </ac:spMkLst>
        </pc:spChg>
        <pc:picChg chg="add mod">
          <ac:chgData name="Canelle Romain" userId="c24b6b35166dcb23" providerId="LiveId" clId="{23E79810-EF74-469D-BE86-2C0E0C84A50E}" dt="2024-12-04T16:28:48.030" v="21378" actId="1076"/>
          <ac:picMkLst>
            <pc:docMk/>
            <pc:sldMk cId="3432932402" sldId="302"/>
            <ac:picMk id="3" creationId="{2FCBF176-CEA7-BBAA-1BE2-C83886A4C015}"/>
          </ac:picMkLst>
        </pc:picChg>
        <pc:picChg chg="add del mod">
          <ac:chgData name="Canelle Romain" userId="c24b6b35166dcb23" providerId="LiveId" clId="{23E79810-EF74-469D-BE86-2C0E0C84A50E}" dt="2024-12-03T20:02:23.189" v="19298" actId="478"/>
          <ac:picMkLst>
            <pc:docMk/>
            <pc:sldMk cId="3432932402" sldId="302"/>
            <ac:picMk id="3" creationId="{CBD28901-71FB-242D-6420-5D9894BD4107}"/>
          </ac:picMkLst>
        </pc:picChg>
        <pc:picChg chg="add del mod">
          <ac:chgData name="Canelle Romain" userId="c24b6b35166dcb23" providerId="LiveId" clId="{23E79810-EF74-469D-BE86-2C0E0C84A50E}" dt="2024-12-03T20:02:26.123" v="19300" actId="478"/>
          <ac:picMkLst>
            <pc:docMk/>
            <pc:sldMk cId="3432932402" sldId="302"/>
            <ac:picMk id="5" creationId="{B02F83CB-2C3E-195D-819C-70973D9062FC}"/>
          </ac:picMkLst>
        </pc:picChg>
        <pc:picChg chg="add mod">
          <ac:chgData name="Canelle Romain" userId="c24b6b35166dcb23" providerId="LiveId" clId="{23E79810-EF74-469D-BE86-2C0E0C84A50E}" dt="2024-12-03T20:03:23.527" v="19314" actId="1076"/>
          <ac:picMkLst>
            <pc:docMk/>
            <pc:sldMk cId="3432932402" sldId="302"/>
            <ac:picMk id="6" creationId="{0CAB9685-A404-CCBC-2723-44B1707D73C4}"/>
          </ac:picMkLst>
        </pc:picChg>
        <pc:picChg chg="add del mod">
          <ac:chgData name="Canelle Romain" userId="c24b6b35166dcb23" providerId="LiveId" clId="{23E79810-EF74-469D-BE86-2C0E0C84A50E}" dt="2024-12-03T20:02:29.845" v="19301" actId="478"/>
          <ac:picMkLst>
            <pc:docMk/>
            <pc:sldMk cId="3432932402" sldId="302"/>
            <ac:picMk id="7" creationId="{8872AB3B-1B78-B17B-1E46-4881BE510BB8}"/>
          </ac:picMkLst>
        </pc:picChg>
        <pc:picChg chg="add del mod">
          <ac:chgData name="Canelle Romain" userId="c24b6b35166dcb23" providerId="LiveId" clId="{23E79810-EF74-469D-BE86-2C0E0C84A50E}" dt="2024-12-02T08:18:11.506" v="18390" actId="478"/>
          <ac:picMkLst>
            <pc:docMk/>
            <pc:sldMk cId="3432932402" sldId="302"/>
            <ac:picMk id="10" creationId="{F9D185ED-7300-81D1-7387-1396C577E2D0}"/>
          </ac:picMkLst>
        </pc:picChg>
        <pc:picChg chg="add mod">
          <ac:chgData name="Canelle Romain" userId="c24b6b35166dcb23" providerId="LiveId" clId="{23E79810-EF74-469D-BE86-2C0E0C84A50E}" dt="2024-12-03T20:03:03.602" v="19308" actId="1076"/>
          <ac:picMkLst>
            <pc:docMk/>
            <pc:sldMk cId="3432932402" sldId="302"/>
            <ac:picMk id="11" creationId="{F50BA4B6-8E92-8F2C-8AAF-8FF8FCD2B58B}"/>
          </ac:picMkLst>
        </pc:picChg>
        <pc:picChg chg="add mod">
          <ac:chgData name="Canelle Romain" userId="c24b6b35166dcb23" providerId="LiveId" clId="{23E79810-EF74-469D-BE86-2C0E0C84A50E}" dt="2024-12-03T19:56:42.067" v="19287" actId="1076"/>
          <ac:picMkLst>
            <pc:docMk/>
            <pc:sldMk cId="3432932402" sldId="302"/>
            <ac:picMk id="12" creationId="{3081868C-0FB1-1DE4-F05A-D9444616029F}"/>
          </ac:picMkLst>
        </pc:picChg>
        <pc:picChg chg="add mod">
          <ac:chgData name="Canelle Romain" userId="c24b6b35166dcb23" providerId="LiveId" clId="{23E79810-EF74-469D-BE86-2C0E0C84A50E}" dt="2024-12-03T20:03:25.234" v="19315" actId="1076"/>
          <ac:picMkLst>
            <pc:docMk/>
            <pc:sldMk cId="3432932402" sldId="302"/>
            <ac:picMk id="14" creationId="{DC9C2C32-1B37-E226-B364-5AC8C920496E}"/>
          </ac:picMkLst>
        </pc:picChg>
        <pc:cxnChg chg="add mod">
          <ac:chgData name="Canelle Romain" userId="c24b6b35166dcb23" providerId="LiveId" clId="{23E79810-EF74-469D-BE86-2C0E0C84A50E}" dt="2024-12-03T20:08:52.547" v="19349"/>
          <ac:cxnSpMkLst>
            <pc:docMk/>
            <pc:sldMk cId="3432932402" sldId="302"/>
            <ac:cxnSpMk id="18" creationId="{43B6EE52-1CC7-8C9C-A466-BB44AD1465B1}"/>
          </ac:cxnSpMkLst>
        </pc:cxnChg>
      </pc:sldChg>
      <pc:sldChg chg="addSp delSp modSp new mod">
        <pc:chgData name="Canelle Romain" userId="c24b6b35166dcb23" providerId="LiveId" clId="{23E79810-EF74-469D-BE86-2C0E0C84A50E}" dt="2024-12-04T16:28:06.631" v="21372" actId="1035"/>
        <pc:sldMkLst>
          <pc:docMk/>
          <pc:sldMk cId="170037194" sldId="303"/>
        </pc:sldMkLst>
        <pc:spChg chg="add mod ord">
          <ac:chgData name="Canelle Romain" userId="c24b6b35166dcb23" providerId="LiveId" clId="{23E79810-EF74-469D-BE86-2C0E0C84A50E}" dt="2024-12-03T17:51:25.512" v="18946" actId="14100"/>
          <ac:spMkLst>
            <pc:docMk/>
            <pc:sldMk cId="170037194" sldId="303"/>
            <ac:spMk id="2" creationId="{AADAE126-021C-5EE6-8F78-C591B61ADC86}"/>
          </ac:spMkLst>
        </pc:spChg>
        <pc:spChg chg="add mod">
          <ac:chgData name="Canelle Romain" userId="c24b6b35166dcb23" providerId="LiveId" clId="{23E79810-EF74-469D-BE86-2C0E0C84A50E}" dt="2024-12-03T17:51:49.700" v="18949" actId="1076"/>
          <ac:spMkLst>
            <pc:docMk/>
            <pc:sldMk cId="170037194" sldId="303"/>
            <ac:spMk id="4" creationId="{7FE2FB64-CBFF-66F5-66DD-9B0BA124B2BD}"/>
          </ac:spMkLst>
        </pc:spChg>
        <pc:spChg chg="add mod">
          <ac:chgData name="Canelle Romain" userId="c24b6b35166dcb23" providerId="LiveId" clId="{23E79810-EF74-469D-BE86-2C0E0C84A50E}" dt="2024-12-03T17:58:23.165" v="18962" actId="1076"/>
          <ac:spMkLst>
            <pc:docMk/>
            <pc:sldMk cId="170037194" sldId="303"/>
            <ac:spMk id="5" creationId="{0C895524-48C2-5E85-84E4-A0E662929C0D}"/>
          </ac:spMkLst>
        </pc:spChg>
        <pc:spChg chg="add del mod">
          <ac:chgData name="Canelle Romain" userId="c24b6b35166dcb23" providerId="LiveId" clId="{23E79810-EF74-469D-BE86-2C0E0C84A50E}" dt="2024-12-03T09:02:23.831" v="18837"/>
          <ac:spMkLst>
            <pc:docMk/>
            <pc:sldMk cId="170037194" sldId="303"/>
            <ac:spMk id="7" creationId="{D133BCFB-7D62-E7BE-79E1-539568B66198}"/>
          </ac:spMkLst>
        </pc:spChg>
        <pc:spChg chg="add mod">
          <ac:chgData name="Canelle Romain" userId="c24b6b35166dcb23" providerId="LiveId" clId="{23E79810-EF74-469D-BE86-2C0E0C84A50E}" dt="2024-12-03T17:58:10.982" v="18959" actId="1076"/>
          <ac:spMkLst>
            <pc:docMk/>
            <pc:sldMk cId="170037194" sldId="303"/>
            <ac:spMk id="8" creationId="{6F5CB166-E62F-93F6-F3FE-F8BFF2F2FFA2}"/>
          </ac:spMkLst>
        </pc:spChg>
        <pc:spChg chg="add mod">
          <ac:chgData name="Canelle Romain" userId="c24b6b35166dcb23" providerId="LiveId" clId="{23E79810-EF74-469D-BE86-2C0E0C84A50E}" dt="2024-12-03T20:10:22.430" v="19358"/>
          <ac:spMkLst>
            <pc:docMk/>
            <pc:sldMk cId="170037194" sldId="303"/>
            <ac:spMk id="9" creationId="{DCBA5D95-0904-A74D-87D9-08B2E47AC7FB}"/>
          </ac:spMkLst>
        </pc:spChg>
        <pc:spChg chg="add mod">
          <ac:chgData name="Canelle Romain" userId="c24b6b35166dcb23" providerId="LiveId" clId="{23E79810-EF74-469D-BE86-2C0E0C84A50E}" dt="2024-12-03T17:51:53.715" v="18950" actId="1076"/>
          <ac:spMkLst>
            <pc:docMk/>
            <pc:sldMk cId="170037194" sldId="303"/>
            <ac:spMk id="10" creationId="{99F16984-CD45-2BD9-9FBA-6D015CC909C5}"/>
          </ac:spMkLst>
        </pc:spChg>
        <pc:graphicFrameChg chg="add mod modGraphic">
          <ac:chgData name="Canelle Romain" userId="c24b6b35166dcb23" providerId="LiveId" clId="{23E79810-EF74-469D-BE86-2C0E0C84A50E}" dt="2024-12-03T17:57:30.065" v="18957" actId="1076"/>
          <ac:graphicFrameMkLst>
            <pc:docMk/>
            <pc:sldMk cId="170037194" sldId="303"/>
            <ac:graphicFrameMk id="6" creationId="{A82C249D-D423-F976-6A06-8AB5C7372FFE}"/>
          </ac:graphicFrameMkLst>
        </pc:graphicFrameChg>
        <pc:picChg chg="add mod">
          <ac:chgData name="Canelle Romain" userId="c24b6b35166dcb23" providerId="LiveId" clId="{23E79810-EF74-469D-BE86-2C0E0C84A50E}" dt="2024-12-03T17:58:13.324" v="18960" actId="1076"/>
          <ac:picMkLst>
            <pc:docMk/>
            <pc:sldMk cId="170037194" sldId="303"/>
            <ac:picMk id="3" creationId="{A5F17E97-D9BC-64BB-B9B9-44A21A5426F1}"/>
          </ac:picMkLst>
        </pc:picChg>
        <pc:picChg chg="add del mod">
          <ac:chgData name="Canelle Romain" userId="c24b6b35166dcb23" providerId="LiveId" clId="{23E79810-EF74-469D-BE86-2C0E0C84A50E}" dt="2024-12-02T20:20:23.545" v="18819" actId="478"/>
          <ac:picMkLst>
            <pc:docMk/>
            <pc:sldMk cId="170037194" sldId="303"/>
            <ac:picMk id="7" creationId="{BD291219-2169-B64B-E66B-73422B0CF0BF}"/>
          </ac:picMkLst>
        </pc:picChg>
        <pc:picChg chg="add mod">
          <ac:chgData name="Canelle Romain" userId="c24b6b35166dcb23" providerId="LiveId" clId="{23E79810-EF74-469D-BE86-2C0E0C84A50E}" dt="2024-12-04T16:28:06.631" v="21372" actId="1035"/>
          <ac:picMkLst>
            <pc:docMk/>
            <pc:sldMk cId="170037194" sldId="303"/>
            <ac:picMk id="11" creationId="{815A7F42-E980-A6D1-B967-2BA172DBE706}"/>
          </ac:picMkLst>
        </pc:picChg>
        <pc:cxnChg chg="add mod">
          <ac:chgData name="Canelle Romain" userId="c24b6b35166dcb23" providerId="LiveId" clId="{23E79810-EF74-469D-BE86-2C0E0C84A50E}" dt="2024-12-03T20:10:22.430" v="19358"/>
          <ac:cxnSpMkLst>
            <pc:docMk/>
            <pc:sldMk cId="170037194" sldId="303"/>
            <ac:cxnSpMk id="7" creationId="{43F9A41E-053C-F5D3-806E-04271110C8D4}"/>
          </ac:cxnSpMkLst>
        </pc:cxnChg>
      </pc:sldChg>
      <pc:sldChg chg="addSp delSp modSp new del mod">
        <pc:chgData name="Canelle Romain" userId="c24b6b35166dcb23" providerId="LiveId" clId="{23E79810-EF74-469D-BE86-2C0E0C84A50E}" dt="2024-12-03T09:03:21.578" v="18846" actId="47"/>
        <pc:sldMkLst>
          <pc:docMk/>
          <pc:sldMk cId="2628030879" sldId="304"/>
        </pc:sldMkLst>
        <pc:spChg chg="add del mod">
          <ac:chgData name="Canelle Romain" userId="c24b6b35166dcb23" providerId="LiveId" clId="{23E79810-EF74-469D-BE86-2C0E0C84A50E}" dt="2024-12-03T09:03:19.459" v="18845" actId="478"/>
          <ac:spMkLst>
            <pc:docMk/>
            <pc:sldMk cId="2628030879" sldId="304"/>
            <ac:spMk id="2" creationId="{5ADAA6C8-ABBA-08E2-C6D3-7457D59638B7}"/>
          </ac:spMkLst>
        </pc:spChg>
      </pc:sldChg>
      <pc:sldChg chg="addSp delSp modSp add mod">
        <pc:chgData name="Canelle Romain" userId="c24b6b35166dcb23" providerId="LiveId" clId="{23E79810-EF74-469D-BE86-2C0E0C84A50E}" dt="2024-12-04T14:51:46.513" v="19865" actId="1076"/>
        <pc:sldMkLst>
          <pc:docMk/>
          <pc:sldMk cId="3275882505" sldId="304"/>
        </pc:sldMkLst>
        <pc:spChg chg="mod">
          <ac:chgData name="Canelle Romain" userId="c24b6b35166dcb23" providerId="LiveId" clId="{23E79810-EF74-469D-BE86-2C0E0C84A50E}" dt="2024-12-04T14:45:50.415" v="19791" actId="1076"/>
          <ac:spMkLst>
            <pc:docMk/>
            <pc:sldMk cId="3275882505" sldId="304"/>
            <ac:spMk id="2" creationId="{E322E328-3EFB-801C-39A7-BF0DD42CF63C}"/>
          </ac:spMkLst>
        </pc:spChg>
        <pc:spChg chg="mod">
          <ac:chgData name="Canelle Romain" userId="c24b6b35166dcb23" providerId="LiveId" clId="{23E79810-EF74-469D-BE86-2C0E0C84A50E}" dt="2024-12-04T14:45:55.861" v="19792" actId="1076"/>
          <ac:spMkLst>
            <pc:docMk/>
            <pc:sldMk cId="3275882505" sldId="304"/>
            <ac:spMk id="4" creationId="{08B140A2-7B8D-9958-7A95-9ACC45D775E2}"/>
          </ac:spMkLst>
        </pc:spChg>
        <pc:spChg chg="add del">
          <ac:chgData name="Canelle Romain" userId="c24b6b35166dcb23" providerId="LiveId" clId="{23E79810-EF74-469D-BE86-2C0E0C84A50E}" dt="2024-12-03T20:16:01.359" v="19381" actId="22"/>
          <ac:spMkLst>
            <pc:docMk/>
            <pc:sldMk cId="3275882505" sldId="304"/>
            <ac:spMk id="7" creationId="{0ED51FD5-D824-0B09-EAEE-F33246B0CDE3}"/>
          </ac:spMkLst>
        </pc:spChg>
        <pc:spChg chg="add mod">
          <ac:chgData name="Canelle Romain" userId="c24b6b35166dcb23" providerId="LiveId" clId="{23E79810-EF74-469D-BE86-2C0E0C84A50E}" dt="2024-12-04T14:51:46.513" v="19865" actId="1076"/>
          <ac:spMkLst>
            <pc:docMk/>
            <pc:sldMk cId="3275882505" sldId="304"/>
            <ac:spMk id="10" creationId="{8490E14B-0840-FA02-A51D-CF2DD153F9BE}"/>
          </ac:spMkLst>
        </pc:spChg>
        <pc:picChg chg="add mod">
          <ac:chgData name="Canelle Romain" userId="c24b6b35166dcb23" providerId="LiveId" clId="{23E79810-EF74-469D-BE86-2C0E0C84A50E}" dt="2024-12-04T14:50:39.810" v="19817" actId="1076"/>
          <ac:picMkLst>
            <pc:docMk/>
            <pc:sldMk cId="3275882505" sldId="304"/>
            <ac:picMk id="7" creationId="{8698FB18-BE03-8EC2-595D-9ADC88B36561}"/>
          </ac:picMkLst>
        </pc:picChg>
        <pc:picChg chg="del mod">
          <ac:chgData name="Canelle Romain" userId="c24b6b35166dcb23" providerId="LiveId" clId="{23E79810-EF74-469D-BE86-2C0E0C84A50E}" dt="2024-12-04T14:45:44.461" v="19790" actId="478"/>
          <ac:picMkLst>
            <pc:docMk/>
            <pc:sldMk cId="3275882505" sldId="304"/>
            <ac:picMk id="15" creationId="{3CD4FFB0-9A3A-DA84-665A-98F87EF56DEB}"/>
          </ac:picMkLst>
        </pc:picChg>
        <pc:cxnChg chg="del">
          <ac:chgData name="Canelle Romain" userId="c24b6b35166dcb23" providerId="LiveId" clId="{23E79810-EF74-469D-BE86-2C0E0C84A50E}" dt="2024-12-04T14:47:10.912" v="19794" actId="478"/>
          <ac:cxnSpMkLst>
            <pc:docMk/>
            <pc:sldMk cId="3275882505" sldId="304"/>
            <ac:cxnSpMk id="11" creationId="{AB2797D3-8628-6B69-8CFF-40121B375FA0}"/>
          </ac:cxnSpMkLst>
        </pc:cxnChg>
        <pc:cxnChg chg="add mod">
          <ac:chgData name="Canelle Romain" userId="c24b6b35166dcb23" providerId="LiveId" clId="{23E79810-EF74-469D-BE86-2C0E0C84A50E}" dt="2024-12-04T14:47:12.445" v="19795"/>
          <ac:cxnSpMkLst>
            <pc:docMk/>
            <pc:sldMk cId="3275882505" sldId="304"/>
            <ac:cxnSpMk id="12" creationId="{7F8169FB-33D0-6F10-8160-3534C8373325}"/>
          </ac:cxnSpMkLst>
        </pc:cxnChg>
      </pc:sldChg>
      <pc:sldChg chg="addSp delSp modSp add mod">
        <pc:chgData name="Canelle Romain" userId="c24b6b35166dcb23" providerId="LiveId" clId="{23E79810-EF74-469D-BE86-2C0E0C84A50E}" dt="2024-12-04T16:12:13.686" v="20888" actId="1076"/>
        <pc:sldMkLst>
          <pc:docMk/>
          <pc:sldMk cId="868002403" sldId="305"/>
        </pc:sldMkLst>
        <pc:spChg chg="mod">
          <ac:chgData name="Canelle Romain" userId="c24b6b35166dcb23" providerId="LiveId" clId="{23E79810-EF74-469D-BE86-2C0E0C84A50E}" dt="2024-12-04T14:52:16.232" v="19873" actId="1076"/>
          <ac:spMkLst>
            <pc:docMk/>
            <pc:sldMk cId="868002403" sldId="305"/>
            <ac:spMk id="5" creationId="{64E8DCB0-7166-EE4D-3A14-8899B80ADDEC}"/>
          </ac:spMkLst>
        </pc:spChg>
        <pc:spChg chg="add mod">
          <ac:chgData name="Canelle Romain" userId="c24b6b35166dcb23" providerId="LiveId" clId="{23E79810-EF74-469D-BE86-2C0E0C84A50E}" dt="2024-12-04T14:52:43.054" v="19879" actId="1076"/>
          <ac:spMkLst>
            <pc:docMk/>
            <pc:sldMk cId="868002403" sldId="305"/>
            <ac:spMk id="13" creationId="{2C3C0277-7EF2-1583-A444-CE0ECD01E8B0}"/>
          </ac:spMkLst>
        </pc:spChg>
        <pc:picChg chg="del mod">
          <ac:chgData name="Canelle Romain" userId="c24b6b35166dcb23" providerId="LiveId" clId="{23E79810-EF74-469D-BE86-2C0E0C84A50E}" dt="2024-12-04T14:52:21.011" v="19875" actId="478"/>
          <ac:picMkLst>
            <pc:docMk/>
            <pc:sldMk cId="868002403" sldId="305"/>
            <ac:picMk id="7" creationId="{AB73B822-907F-DEB3-FA03-66C6BF26283B}"/>
          </ac:picMkLst>
        </pc:picChg>
        <pc:picChg chg="add del mod">
          <ac:chgData name="Canelle Romain" userId="c24b6b35166dcb23" providerId="LiveId" clId="{23E79810-EF74-469D-BE86-2C0E0C84A50E}" dt="2024-12-04T16:12:06.230" v="20886" actId="478"/>
          <ac:picMkLst>
            <pc:docMk/>
            <pc:sldMk cId="868002403" sldId="305"/>
            <ac:picMk id="12" creationId="{5E9F14F8-EFB2-B8C4-C584-C8036FFE021E}"/>
          </ac:picMkLst>
        </pc:picChg>
        <pc:picChg chg="add del mod">
          <ac:chgData name="Canelle Romain" userId="c24b6b35166dcb23" providerId="LiveId" clId="{23E79810-EF74-469D-BE86-2C0E0C84A50E}" dt="2024-12-04T16:12:04.444" v="20885" actId="478"/>
          <ac:picMkLst>
            <pc:docMk/>
            <pc:sldMk cId="868002403" sldId="305"/>
            <ac:picMk id="15" creationId="{4318A9C0-90EC-ED4D-4598-C05A8EE0163D}"/>
          </ac:picMkLst>
        </pc:picChg>
        <pc:picChg chg="add mod">
          <ac:chgData name="Canelle Romain" userId="c24b6b35166dcb23" providerId="LiveId" clId="{23E79810-EF74-469D-BE86-2C0E0C84A50E}" dt="2024-12-04T16:12:13.686" v="20888" actId="1076"/>
          <ac:picMkLst>
            <pc:docMk/>
            <pc:sldMk cId="868002403" sldId="305"/>
            <ac:picMk id="17" creationId="{C466A0CC-677C-38CA-7B6D-2427159A1764}"/>
          </ac:picMkLst>
        </pc:picChg>
        <pc:cxnChg chg="add mod">
          <ac:chgData name="Canelle Romain" userId="c24b6b35166dcb23" providerId="LiveId" clId="{23E79810-EF74-469D-BE86-2C0E0C84A50E}" dt="2024-12-04T14:47:23.204" v="19798" actId="1076"/>
          <ac:cxnSpMkLst>
            <pc:docMk/>
            <pc:sldMk cId="868002403" sldId="305"/>
            <ac:cxnSpMk id="4" creationId="{34C775A1-3166-B044-AF81-163A93D97A6D}"/>
          </ac:cxnSpMkLst>
        </pc:cxnChg>
        <pc:cxnChg chg="del">
          <ac:chgData name="Canelle Romain" userId="c24b6b35166dcb23" providerId="LiveId" clId="{23E79810-EF74-469D-BE86-2C0E0C84A50E}" dt="2024-12-04T14:47:17.911" v="19796" actId="478"/>
          <ac:cxnSpMkLst>
            <pc:docMk/>
            <pc:sldMk cId="868002403" sldId="305"/>
            <ac:cxnSpMk id="11" creationId="{D6424D9A-916A-A6BE-7F17-DF8884F5E7F8}"/>
          </ac:cxnSpMkLst>
        </pc:cxnChg>
      </pc:sldChg>
      <pc:sldChg chg="addSp delSp new add del mod">
        <pc:chgData name="Canelle Romain" userId="c24b6b35166dcb23" providerId="LiveId" clId="{23E79810-EF74-469D-BE86-2C0E0C84A50E}" dt="2024-12-04T15:50:58.690" v="20725" actId="47"/>
        <pc:sldMkLst>
          <pc:docMk/>
          <pc:sldMk cId="1482543010" sldId="306"/>
        </pc:sldMkLst>
        <pc:spChg chg="add del">
          <ac:chgData name="Canelle Romain" userId="c24b6b35166dcb23" providerId="LiveId" clId="{23E79810-EF74-469D-BE86-2C0E0C84A50E}" dt="2024-12-04T15:50:55.419" v="20724" actId="478"/>
          <ac:spMkLst>
            <pc:docMk/>
            <pc:sldMk cId="1482543010" sldId="306"/>
            <ac:spMk id="2" creationId="{1971D7CC-05C4-B4C8-20FB-F647CFE033FA}"/>
          </ac:spMkLst>
        </pc:spChg>
        <pc:spChg chg="del">
          <ac:chgData name="Canelle Romain" userId="c24b6b35166dcb23" providerId="LiveId" clId="{23E79810-EF74-469D-BE86-2C0E0C84A50E}" dt="2024-12-04T15:48:43.013" v="20702" actId="478"/>
          <ac:spMkLst>
            <pc:docMk/>
            <pc:sldMk cId="1482543010" sldId="306"/>
            <ac:spMk id="3" creationId="{66736E0D-91D5-477B-C2B2-A4CFF04CB1AB}"/>
          </ac:spMkLst>
        </pc:spChg>
      </pc:sldChg>
      <pc:sldChg chg="addSp modSp new del">
        <pc:chgData name="Canelle Romain" userId="c24b6b35166dcb23" providerId="LiveId" clId="{23E79810-EF74-469D-BE86-2C0E0C84A50E}" dt="2024-12-04T16:02:36.738" v="20730" actId="47"/>
        <pc:sldMkLst>
          <pc:docMk/>
          <pc:sldMk cId="2256407571" sldId="306"/>
        </pc:sldMkLst>
        <pc:picChg chg="add mod">
          <ac:chgData name="Canelle Romain" userId="c24b6b35166dcb23" providerId="LiveId" clId="{23E79810-EF74-469D-BE86-2C0E0C84A50E}" dt="2024-12-04T16:02:24.004" v="20728"/>
          <ac:picMkLst>
            <pc:docMk/>
            <pc:sldMk cId="2256407571" sldId="306"/>
            <ac:picMk id="4" creationId="{3E31E516-92A3-E86D-B541-0D78FE724DE3}"/>
          </ac:picMkLst>
        </pc:picChg>
      </pc:sldChg>
      <pc:sldChg chg="addSp delSp modSp add mod">
        <pc:chgData name="Canelle Romain" userId="c24b6b35166dcb23" providerId="LiveId" clId="{23E79810-EF74-469D-BE86-2C0E0C84A50E}" dt="2024-12-04T16:31:45.522" v="21442" actId="14100"/>
        <pc:sldMkLst>
          <pc:docMk/>
          <pc:sldMk cId="1829723998" sldId="307"/>
        </pc:sldMkLst>
        <pc:spChg chg="del mod">
          <ac:chgData name="Canelle Romain" userId="c24b6b35166dcb23" providerId="LiveId" clId="{23E79810-EF74-469D-BE86-2C0E0C84A50E}" dt="2024-12-04T16:02:42.849" v="20732" actId="478"/>
          <ac:spMkLst>
            <pc:docMk/>
            <pc:sldMk cId="1829723998" sldId="307"/>
            <ac:spMk id="2" creationId="{D6643B20-2DC6-F1E1-9A22-6A8F6C6D4C0B}"/>
          </ac:spMkLst>
        </pc:spChg>
        <pc:spChg chg="add mod">
          <ac:chgData name="Canelle Romain" userId="c24b6b35166dcb23" providerId="LiveId" clId="{23E79810-EF74-469D-BE86-2C0E0C84A50E}" dt="2024-12-04T16:17:36.197" v="20966" actId="1076"/>
          <ac:spMkLst>
            <pc:docMk/>
            <pc:sldMk cId="1829723998" sldId="307"/>
            <ac:spMk id="4" creationId="{A739DAD0-A9C2-26B5-7B9D-8F20F6F5D07D}"/>
          </ac:spMkLst>
        </pc:spChg>
        <pc:spChg chg="add mod ord">
          <ac:chgData name="Canelle Romain" userId="c24b6b35166dcb23" providerId="LiveId" clId="{23E79810-EF74-469D-BE86-2C0E0C84A50E}" dt="2024-12-04T16:31:21.569" v="21436" actId="1076"/>
          <ac:spMkLst>
            <pc:docMk/>
            <pc:sldMk cId="1829723998" sldId="307"/>
            <ac:spMk id="5" creationId="{02B56A84-BE2B-381D-3CD7-B9A17CB06FB4}"/>
          </ac:spMkLst>
        </pc:spChg>
        <pc:spChg chg="add mod">
          <ac:chgData name="Canelle Romain" userId="c24b6b35166dcb23" providerId="LiveId" clId="{23E79810-EF74-469D-BE86-2C0E0C84A50E}" dt="2024-12-04T16:17:24.668" v="20963" actId="1076"/>
          <ac:spMkLst>
            <pc:docMk/>
            <pc:sldMk cId="1829723998" sldId="307"/>
            <ac:spMk id="6" creationId="{380B4563-2982-A5D3-25CA-A472A8320DFD}"/>
          </ac:spMkLst>
        </pc:spChg>
        <pc:spChg chg="del mod">
          <ac:chgData name="Canelle Romain" userId="c24b6b35166dcb23" providerId="LiveId" clId="{23E79810-EF74-469D-BE86-2C0E0C84A50E}" dt="2024-12-04T16:02:56.399" v="20739" actId="478"/>
          <ac:spMkLst>
            <pc:docMk/>
            <pc:sldMk cId="1829723998" sldId="307"/>
            <ac:spMk id="7" creationId="{FEA9D50C-1435-042B-DF69-A1DB9F8F14DA}"/>
          </ac:spMkLst>
        </pc:spChg>
        <pc:spChg chg="add mod">
          <ac:chgData name="Canelle Romain" userId="c24b6b35166dcb23" providerId="LiveId" clId="{23E79810-EF74-469D-BE86-2C0E0C84A50E}" dt="2024-12-04T16:25:26.727" v="21329" actId="1076"/>
          <ac:spMkLst>
            <pc:docMk/>
            <pc:sldMk cId="1829723998" sldId="307"/>
            <ac:spMk id="12" creationId="{FC13E042-D71A-B348-54A2-8D2EE8812F31}"/>
          </ac:spMkLst>
        </pc:spChg>
        <pc:spChg chg="add mod">
          <ac:chgData name="Canelle Romain" userId="c24b6b35166dcb23" providerId="LiveId" clId="{23E79810-EF74-469D-BE86-2C0E0C84A50E}" dt="2024-12-04T16:26:15.110" v="21363" actId="20577"/>
          <ac:spMkLst>
            <pc:docMk/>
            <pc:sldMk cId="1829723998" sldId="307"/>
            <ac:spMk id="13" creationId="{A2783333-6A71-6410-4EDB-99EE67932CB9}"/>
          </ac:spMkLst>
        </pc:spChg>
        <pc:spChg chg="add mod">
          <ac:chgData name="Canelle Romain" userId="c24b6b35166dcb23" providerId="LiveId" clId="{23E79810-EF74-469D-BE86-2C0E0C84A50E}" dt="2024-12-04T16:31:45.522" v="21442" actId="14100"/>
          <ac:spMkLst>
            <pc:docMk/>
            <pc:sldMk cId="1829723998" sldId="307"/>
            <ac:spMk id="15" creationId="{EA237350-7F60-F495-4D88-1BF21788A4B6}"/>
          </ac:spMkLst>
        </pc:spChg>
        <pc:picChg chg="add mod">
          <ac:chgData name="Canelle Romain" userId="c24b6b35166dcb23" providerId="LiveId" clId="{23E79810-EF74-469D-BE86-2C0E0C84A50E}" dt="2024-12-04T16:10:21.152" v="20876" actId="1076"/>
          <ac:picMkLst>
            <pc:docMk/>
            <pc:sldMk cId="1829723998" sldId="307"/>
            <ac:picMk id="3" creationId="{B8EC1148-D293-3E39-0759-26E4292A37F6}"/>
          </ac:picMkLst>
        </pc:picChg>
        <pc:picChg chg="mod">
          <ac:chgData name="Canelle Romain" userId="c24b6b35166dcb23" providerId="LiveId" clId="{23E79810-EF74-469D-BE86-2C0E0C84A50E}" dt="2024-12-04T16:09:47.434" v="20869" actId="1076"/>
          <ac:picMkLst>
            <pc:docMk/>
            <pc:sldMk cId="1829723998" sldId="307"/>
            <ac:picMk id="8" creationId="{05E83FC8-4C40-5479-AF9B-C77C38022853}"/>
          </ac:picMkLst>
        </pc:picChg>
        <pc:picChg chg="add mod">
          <ac:chgData name="Canelle Romain" userId="c24b6b35166dcb23" providerId="LiveId" clId="{23E79810-EF74-469D-BE86-2C0E0C84A50E}" dt="2024-12-04T16:25:17.351" v="21328" actId="1076"/>
          <ac:picMkLst>
            <pc:docMk/>
            <pc:sldMk cId="1829723998" sldId="307"/>
            <ac:picMk id="11" creationId="{7DD4DAAA-0DF3-A365-259D-E1309F0F3CAC}"/>
          </ac:picMkLst>
        </pc:picChg>
        <pc:cxnChg chg="del">
          <ac:chgData name="Canelle Romain" userId="c24b6b35166dcb23" providerId="LiveId" clId="{23E79810-EF74-469D-BE86-2C0E0C84A50E}" dt="2024-12-04T16:02:44.899" v="20733" actId="478"/>
          <ac:cxnSpMkLst>
            <pc:docMk/>
            <pc:sldMk cId="1829723998" sldId="307"/>
            <ac:cxnSpMk id="10" creationId="{DEFF6533-9389-467F-D29C-E82B87CCC822}"/>
          </ac:cxnSpMkLst>
        </pc:cxnChg>
        <pc:cxnChg chg="add mod">
          <ac:chgData name="Canelle Romain" userId="c24b6b35166dcb23" providerId="LiveId" clId="{23E79810-EF74-469D-BE86-2C0E0C84A50E}" dt="2024-12-04T16:31:41.365" v="21441" actId="14100"/>
          <ac:cxnSpMkLst>
            <pc:docMk/>
            <pc:sldMk cId="1829723998" sldId="307"/>
            <ac:cxnSpMk id="14" creationId="{501F95A7-4B8D-BA05-DB2D-D3EDE0899913}"/>
          </ac:cxnSpMkLst>
        </pc:cxnChg>
      </pc:sldChg>
      <pc:sldChg chg="delSp modSp add mod">
        <pc:chgData name="Canelle Romain" userId="c24b6b35166dcb23" providerId="LiveId" clId="{23E79810-EF74-469D-BE86-2C0E0C84A50E}" dt="2024-12-04T16:27:35.257" v="21366" actId="478"/>
        <pc:sldMkLst>
          <pc:docMk/>
          <pc:sldMk cId="160924619" sldId="308"/>
        </pc:sldMkLst>
        <pc:spChg chg="del mod">
          <ac:chgData name="Canelle Romain" userId="c24b6b35166dcb23" providerId="LiveId" clId="{23E79810-EF74-469D-BE86-2C0E0C84A50E}" dt="2024-12-04T16:27:35.257" v="21366" actId="478"/>
          <ac:spMkLst>
            <pc:docMk/>
            <pc:sldMk cId="160924619" sldId="308"/>
            <ac:spMk id="9" creationId="{2BF3AF06-5553-450F-EEE2-EC8D42F0F8BA}"/>
          </ac:spMkLst>
        </pc:spChg>
      </pc:sldChg>
    </pc:docChg>
  </pc:docChgLst>
  <pc:docChgLst>
    <pc:chgData name="Canelle Romain" userId="c24b6b35166dcb23" providerId="LiveId" clId="{A0489DAB-77E9-4D93-8002-4EEDC44713A5}"/>
    <pc:docChg chg="undo custSel modSld">
      <pc:chgData name="Canelle Romain" userId="c24b6b35166dcb23" providerId="LiveId" clId="{A0489DAB-77E9-4D93-8002-4EEDC44713A5}" dt="2024-12-04T19:54:18.665" v="53" actId="1076"/>
      <pc:docMkLst>
        <pc:docMk/>
      </pc:docMkLst>
      <pc:sldChg chg="addSp delSp modSp mod">
        <pc:chgData name="Canelle Romain" userId="c24b6b35166dcb23" providerId="LiveId" clId="{A0489DAB-77E9-4D93-8002-4EEDC44713A5}" dt="2024-12-04T19:54:18.665" v="53" actId="1076"/>
        <pc:sldMkLst>
          <pc:docMk/>
          <pc:sldMk cId="1521920708" sldId="272"/>
        </pc:sldMkLst>
        <pc:spChg chg="add mod">
          <ac:chgData name="Canelle Romain" userId="c24b6b35166dcb23" providerId="LiveId" clId="{A0489DAB-77E9-4D93-8002-4EEDC44713A5}" dt="2024-12-04T19:53:31.691" v="27" actId="1076"/>
          <ac:spMkLst>
            <pc:docMk/>
            <pc:sldMk cId="1521920708" sldId="272"/>
            <ac:spMk id="2" creationId="{0A4DF8F7-413B-A9DC-9C32-10055B208739}"/>
          </ac:spMkLst>
        </pc:spChg>
        <pc:spChg chg="add del">
          <ac:chgData name="Canelle Romain" userId="c24b6b35166dcb23" providerId="LiveId" clId="{A0489DAB-77E9-4D93-8002-4EEDC44713A5}" dt="2024-12-04T19:54:14.114" v="50" actId="478"/>
          <ac:spMkLst>
            <pc:docMk/>
            <pc:sldMk cId="1521920708" sldId="272"/>
            <ac:spMk id="5" creationId="{5CE36AFD-53E4-DE13-036E-8722E48EF9C8}"/>
          </ac:spMkLst>
        </pc:spChg>
        <pc:spChg chg="add mod">
          <ac:chgData name="Canelle Romain" userId="c24b6b35166dcb23" providerId="LiveId" clId="{A0489DAB-77E9-4D93-8002-4EEDC44713A5}" dt="2024-12-04T19:54:18.665" v="53" actId="1076"/>
          <ac:spMkLst>
            <pc:docMk/>
            <pc:sldMk cId="1521920708" sldId="272"/>
            <ac:spMk id="6" creationId="{5B57AE0E-466D-5581-0A6A-B3A0D9F3C675}"/>
          </ac:spMkLst>
        </pc:spChg>
      </pc:sldChg>
      <pc:sldChg chg="addSp delSp modSp mod">
        <pc:chgData name="Canelle Romain" userId="c24b6b35166dcb23" providerId="LiveId" clId="{A0489DAB-77E9-4D93-8002-4EEDC44713A5}" dt="2024-12-04T19:54:07.215" v="49" actId="1076"/>
        <pc:sldMkLst>
          <pc:docMk/>
          <pc:sldMk cId="160924619" sldId="308"/>
        </pc:sldMkLst>
        <pc:spChg chg="add mod">
          <ac:chgData name="Canelle Romain" userId="c24b6b35166dcb23" providerId="LiveId" clId="{A0489DAB-77E9-4D93-8002-4EEDC44713A5}" dt="2024-12-04T19:53:51.841" v="46" actId="1076"/>
          <ac:spMkLst>
            <pc:docMk/>
            <pc:sldMk cId="160924619" sldId="308"/>
            <ac:spMk id="2" creationId="{37557841-80F2-1A7F-823E-16798B1367CB}"/>
          </ac:spMkLst>
        </pc:spChg>
        <pc:spChg chg="del mod">
          <ac:chgData name="Canelle Romain" userId="c24b6b35166dcb23" providerId="LiveId" clId="{A0489DAB-77E9-4D93-8002-4EEDC44713A5}" dt="2024-12-04T19:53:43.245" v="42" actId="478"/>
          <ac:spMkLst>
            <pc:docMk/>
            <pc:sldMk cId="160924619" sldId="308"/>
            <ac:spMk id="5" creationId="{6D9BDB83-DA89-3F16-AA4E-4B968FB2B84C}"/>
          </ac:spMkLst>
        </pc:spChg>
        <pc:spChg chg="mod">
          <ac:chgData name="Canelle Romain" userId="c24b6b35166dcb23" providerId="LiveId" clId="{A0489DAB-77E9-4D93-8002-4EEDC44713A5}" dt="2024-12-04T19:54:07.215" v="49" actId="1076"/>
          <ac:spMkLst>
            <pc:docMk/>
            <pc:sldMk cId="160924619" sldId="308"/>
            <ac:spMk id="8" creationId="{EFBF20E4-F26F-D52C-82B1-2034F6EB5347}"/>
          </ac:spMkLst>
        </pc:spChg>
        <pc:picChg chg="mod">
          <ac:chgData name="Canelle Romain" userId="c24b6b35166dcb23" providerId="LiveId" clId="{A0489DAB-77E9-4D93-8002-4EEDC44713A5}" dt="2024-12-04T19:53:37.185" v="39" actId="1076"/>
          <ac:picMkLst>
            <pc:docMk/>
            <pc:sldMk cId="160924619" sldId="308"/>
            <ac:picMk id="3" creationId="{3C8FAC83-3D53-C684-838E-3BD8A2992ACC}"/>
          </ac:picMkLst>
        </pc:picChg>
        <pc:picChg chg="mod">
          <ac:chgData name="Canelle Romain" userId="c24b6b35166dcb23" providerId="LiveId" clId="{A0489DAB-77E9-4D93-8002-4EEDC44713A5}" dt="2024-12-04T19:53:30.585" v="23" actId="1076"/>
          <ac:picMkLst>
            <pc:docMk/>
            <pc:sldMk cId="160924619" sldId="308"/>
            <ac:picMk id="4" creationId="{E8E8A0C7-B72A-CE23-AD7E-4DB05C826D42}"/>
          </ac:picMkLst>
        </pc:picChg>
        <pc:cxnChg chg="add del">
          <ac:chgData name="Canelle Romain" userId="c24b6b35166dcb23" providerId="LiveId" clId="{A0489DAB-77E9-4D93-8002-4EEDC44713A5}" dt="2024-12-04T19:53:38.581" v="41" actId="478"/>
          <ac:cxnSpMkLst>
            <pc:docMk/>
            <pc:sldMk cId="160924619" sldId="308"/>
            <ac:cxnSpMk id="11" creationId="{3F086FBD-FB14-95B1-8BEA-B93A402E8308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7CDC2-5D97-4C34-A26E-3C7E824FDA9B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F9D27-24C8-4E1D-AB8C-CC20763DFF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7698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93D79-1A9B-A9FE-7DDF-94C330EBB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D41D0D7-FC6D-5AB5-12B0-1EA4B3E3ED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1650C0C-BEE1-8221-99A0-818B25C802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57C8604-2288-F592-7144-23113B897C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F9D27-24C8-4E1D-AB8C-CC20763DFFB0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9025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FC8730-81D1-0C96-F487-084978EF6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27B2027-D35B-B97E-A206-F304923D33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E791765-C5C4-F068-BD99-12A31087BE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4D08BF-8CE4-20E3-1AD5-D66B64BFDB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F9D27-24C8-4E1D-AB8C-CC20763DFFB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8518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42A424-CF65-523E-8E22-18A6DA36F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3DB502E-EE63-DC71-1E73-9099AA3FB3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525248B-FE35-1D18-2946-F5FDD13A90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CA0C10D-71C0-D925-BAD9-AFDBB28246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F9D27-24C8-4E1D-AB8C-CC20763DFFB0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4496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F9D27-24C8-4E1D-AB8C-CC20763DFFB0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8276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F9D27-24C8-4E1D-AB8C-CC20763DFFB0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2120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0609C4-8827-A28E-4E0A-27D82E1EB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96B4B1F-B190-CD41-953C-C553907D0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13C9B6-2336-7510-FDF8-3EF8B7E61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A90455-3453-11BD-2E33-A28CAE341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9C5E187-1C46-FC95-10C1-CD3896BA6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3459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4B35B4-7C00-19AF-3D04-E27D3F027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91CE050-D268-EBEC-E9F2-6DA18B3AAF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B757CA-FA97-BCF5-E7F2-CBEB266E5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243AD5-396B-1AE7-E69A-BE1CF56AB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0BFCC1-C44F-A1E9-5EEF-F28A724BA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1997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246B246-EE48-2935-BA3F-14414F3D26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20E137F-43AB-F0A7-4303-E1A03654A0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047230C-F4F3-734D-9D54-94D26434E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DB9501-E093-5FEA-4938-40CAD09FE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E672330-9BEB-552F-DD8C-F4DD60F6E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5041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C52F4D-7E2B-0118-7DA5-96756C75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C915D1-C6BA-AF9C-FBD2-32394AB3C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C3DB95-10CF-C91C-C339-5BB280246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A9FF224-F2FB-AAB3-BD6E-EE3C304EA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B44FA6-CB0E-6C2E-E3EB-652DD6997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1269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FF8CC9-8632-A9EA-D2D3-F9FC44B74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0778FBA-20BA-5F00-4788-34ABE8AF9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1D820E-E588-FBEF-C4F9-43F72B439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B1210A3-225F-D6C8-F0AF-C9E3F93B4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A708E8-E5D2-FD13-25E9-47A80E929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6276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BF546D-43D5-30B6-991E-EC146DEDD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CD763C-7308-AA6B-0C1B-15CB311881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5C9A213-9E94-8EBB-7CAA-941A39C75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16C2984-6050-2315-9712-62A130D9B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598A1E3-9142-CCBA-7F85-78B4C9884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0269018-2BEA-BF29-1E20-3742FC929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1580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6B9C91-A22E-D6C1-06BB-93764EA6A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B15799-E51C-2FBE-2FE1-AAD9B1E7D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AFC3256-3FF1-9058-EB22-F0411E35DD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983446A-1435-7DDC-47A7-0BBCD7B743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A874372-8DE3-AC9F-24F6-D345E579A1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44C03F8-CFF0-8279-1742-29252F61E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100BC0F-DB20-EFAA-279D-757AE05CA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927BBD9-0A0D-3ECD-3E0F-4E73FFBEA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9088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EBEB6E-306C-8707-E25D-3ADFB4166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27E4F9B-5531-D3A4-E603-5B3071336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BFB909-4D90-CF87-7DCA-C4E758A16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526B779-A1F6-6119-6F75-895BF2644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7950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83A7AA0-5C93-3432-2429-12FE63E36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00F5E08-A782-03BF-27F4-704F1E380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B42946F-45D0-56B1-EC87-CB3AC13AF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0955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12F5C8-AF6F-84B0-A6BE-7CDF5BB61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3A61115-1730-4379-CC5E-D1FF4065A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A4B646B-2E49-DBE4-3CD6-A61F9B66AF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1E3C59F-42EF-0E59-1E37-EC23E89E0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2443525-EC1C-FACA-332F-AB88E2A63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98517D9-0702-EE23-83E8-17E36CEED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3594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74377E-C56E-49D1-E773-0B3750760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A3594E6-2008-F5FB-EB07-CA874A0F8B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BEEAEFA-D2FC-B86E-2876-968B86E74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37B1EA8-0A91-6103-5C7C-DCAA37228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6A9EFE8-0705-28A2-B502-2F4657976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D309339-EA80-8C01-E4F4-5C01CB619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9060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143E3B6-011E-9686-254C-821D59FEB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1FD3EF4-E883-E715-9665-9F29D2260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4F76635-8DF4-763F-EA73-8AD7C5BF2B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F43A4A-5B08-43DA-B051-A14002AD8C8E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4EA7547-81DD-04FA-1C2F-228A5A129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F43118D-5614-6E63-312C-99425AD2E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C1F893-AC45-46C7-B355-D2768A0130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5837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6DDEE-A1EE-9A86-F655-F595ABA1A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4EA473-4C72-1419-8B8C-61F16B11800F}"/>
              </a:ext>
            </a:extLst>
          </p:cNvPr>
          <p:cNvSpPr/>
          <p:nvPr/>
        </p:nvSpPr>
        <p:spPr>
          <a:xfrm>
            <a:off x="8530631" y="-6"/>
            <a:ext cx="3661368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DC3DF64C-F84A-9939-AEC0-1DE322616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pic>
        <p:nvPicPr>
          <p:cNvPr id="4" name="Image 3" descr="Une image contenant Graphique, texte, graphisme, Police&#10;&#10;Description générée automatiquement">
            <a:extLst>
              <a:ext uri="{FF2B5EF4-FFF2-40B4-BE49-F238E27FC236}">
                <a16:creationId xmlns:a16="http://schemas.microsoft.com/office/drawing/2014/main" id="{AF5D5A57-86F8-CA26-6559-46593E34AF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"/>
            <a:ext cx="1072325" cy="776748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BBCD91A3-E6CE-6765-FDA2-E42FD32C62DE}"/>
              </a:ext>
            </a:extLst>
          </p:cNvPr>
          <p:cNvSpPr txBox="1">
            <a:spLocks/>
          </p:cNvSpPr>
          <p:nvPr/>
        </p:nvSpPr>
        <p:spPr>
          <a:xfrm>
            <a:off x="2526920" y="776742"/>
            <a:ext cx="2845689" cy="727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>
                <a:latin typeface="Verdana" panose="020B060403050404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Projet SAS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DD8B95C-A3E7-0282-FBEE-F3AA1862B34D}"/>
              </a:ext>
            </a:extLst>
          </p:cNvPr>
          <p:cNvSpPr txBox="1"/>
          <p:nvPr/>
        </p:nvSpPr>
        <p:spPr>
          <a:xfrm>
            <a:off x="1331136" y="3270084"/>
            <a:ext cx="5816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Verdana" panose="020B060403050404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Analyse des contrats d’apprentissage en région Centre-Val de Loire de l’année 2017-2018 à 2023-2024</a:t>
            </a: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348492CA-A45A-DA45-29B2-2DDBEAF31C27}"/>
              </a:ext>
            </a:extLst>
          </p:cNvPr>
          <p:cNvCxnSpPr/>
          <p:nvPr/>
        </p:nvCxnSpPr>
        <p:spPr>
          <a:xfrm>
            <a:off x="3751451" y="2349910"/>
            <a:ext cx="396626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5B57AE0E-466D-5581-0A6A-B3A0D9F3C675}"/>
              </a:ext>
            </a:extLst>
          </p:cNvPr>
          <p:cNvSpPr txBox="1"/>
          <p:nvPr/>
        </p:nvSpPr>
        <p:spPr>
          <a:xfrm>
            <a:off x="8872875" y="5621943"/>
            <a:ext cx="2976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LACROIX Ewan</a:t>
            </a:r>
          </a:p>
          <a:p>
            <a:pPr algn="ctr"/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ROMAIN Canelle</a:t>
            </a:r>
          </a:p>
          <a:p>
            <a:pPr algn="ctr"/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DAN BAKY Janna</a:t>
            </a:r>
          </a:p>
        </p:txBody>
      </p:sp>
    </p:spTree>
    <p:extLst>
      <p:ext uri="{BB962C8B-B14F-4D97-AF65-F5344CB8AC3E}">
        <p14:creationId xmlns:p14="http://schemas.microsoft.com/office/powerpoint/2010/main" val="1521920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3EE9C21-7A86-9A86-DC9B-1ADFBEAD68C6}"/>
              </a:ext>
            </a:extLst>
          </p:cNvPr>
          <p:cNvSpPr/>
          <p:nvPr/>
        </p:nvSpPr>
        <p:spPr>
          <a:xfrm>
            <a:off x="6024074" y="0"/>
            <a:ext cx="6167926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098B17B-7CD0-3B9B-A298-74A03FC035B4}"/>
              </a:ext>
            </a:extLst>
          </p:cNvPr>
          <p:cNvSpPr txBox="1"/>
          <p:nvPr/>
        </p:nvSpPr>
        <p:spPr>
          <a:xfrm>
            <a:off x="425916" y="540292"/>
            <a:ext cx="5119741" cy="338554"/>
          </a:xfrm>
          <a:prstGeom prst="rect">
            <a:avLst/>
          </a:prstGeom>
          <a:ln/>
        </p:spPr>
        <p:style>
          <a:lnRef idx="2">
            <a:schemeClr val="dk1"/>
          </a:lnRef>
          <a:fillRef idx="1003">
            <a:schemeClr val="lt2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</a:rPr>
              <a:t>Comment se répartissent-ils entre diplômes ?</a:t>
            </a:r>
          </a:p>
        </p:txBody>
      </p:sp>
      <p:pic>
        <p:nvPicPr>
          <p:cNvPr id="16" name="Image 15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66E20475-9B4B-F412-80A9-AFC0C5537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BDC35F5E-6A32-4970-D6DF-22F3C4AC610D}"/>
              </a:ext>
            </a:extLst>
          </p:cNvPr>
          <p:cNvSpPr txBox="1"/>
          <p:nvPr/>
        </p:nvSpPr>
        <p:spPr>
          <a:xfrm>
            <a:off x="6496805" y="522141"/>
            <a:ext cx="526927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Une </a:t>
            </a:r>
            <a:r>
              <a:rPr lang="fr-FR" sz="1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hausse</a:t>
            </a:r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notable de la part du nombre de contrats en </a:t>
            </a:r>
            <a:r>
              <a:rPr lang="fr-FR" sz="1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Master.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 nombre d’apprentis dans les filières BUT et Licence pro ne varie pas vraiment à l’inverse des masters qui sont dispensés dans des UFR.</a:t>
            </a:r>
            <a:b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Ceci explique les résultats précédents.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E588520-4346-A335-B67B-CB6FE5AC207A}"/>
              </a:ext>
            </a:extLst>
          </p:cNvPr>
          <p:cNvSpPr txBox="1"/>
          <p:nvPr/>
        </p:nvSpPr>
        <p:spPr>
          <a:xfrm>
            <a:off x="6575061" y="3344963"/>
            <a:ext cx="52110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Les apprentis ont un attrait de plus en plus fort vers les niveaux d’études plus élevés.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Traduit une forte </a:t>
            </a:r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dépendance</a:t>
            </a:r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des entreprises pour certains </a:t>
            </a:r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niveaux</a:t>
            </a:r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de formation et professionnalisation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Demande plus </a:t>
            </a:r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élevée</a:t>
            </a:r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pour des alternants de niveau </a:t>
            </a:r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Master</a:t>
            </a:r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ces dernières années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955C7D29-89DE-AC24-8E01-DEE221909EF7}"/>
              </a:ext>
            </a:extLst>
          </p:cNvPr>
          <p:cNvCxnSpPr/>
          <p:nvPr/>
        </p:nvCxnSpPr>
        <p:spPr>
          <a:xfrm>
            <a:off x="8118526" y="2917492"/>
            <a:ext cx="178947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E94FD5B0-5B91-3021-7A66-3A530D54CBFB}"/>
              </a:ext>
            </a:extLst>
          </p:cNvPr>
          <p:cNvSpPr txBox="1"/>
          <p:nvPr/>
        </p:nvSpPr>
        <p:spPr>
          <a:xfrm>
            <a:off x="-215975" y="0"/>
            <a:ext cx="3805084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I. Répartition des apprentis par type de diplôme</a:t>
            </a:r>
          </a:p>
          <a:p>
            <a:endParaRPr lang="fr-FR" sz="1200" b="1" dirty="0">
              <a:latin typeface="HelveticaNeueforSAS" panose="020B0604020202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11717E7-C3CD-2DF1-634E-BA03C0ACC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17" y="1043184"/>
            <a:ext cx="5119742" cy="503911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1FC41564-2367-DEDB-99CC-B0170481C4F5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6002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31E54-14D7-7C33-7CA6-5A0B82F35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CE747CE-85BD-1E26-E844-346C2A063C0B}"/>
              </a:ext>
            </a:extLst>
          </p:cNvPr>
          <p:cNvSpPr/>
          <p:nvPr/>
        </p:nvSpPr>
        <p:spPr>
          <a:xfrm>
            <a:off x="-1505" y="9956"/>
            <a:ext cx="4286739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5BE1DFF9-E4F3-C7D9-66D1-1B3E3E621C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6929" y="6232309"/>
            <a:ext cx="2155071" cy="61573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2E5D5961-E21F-1805-7F8D-97259902F959}"/>
              </a:ext>
            </a:extLst>
          </p:cNvPr>
          <p:cNvSpPr txBox="1"/>
          <p:nvPr/>
        </p:nvSpPr>
        <p:spPr>
          <a:xfrm>
            <a:off x="7808120" y="9956"/>
            <a:ext cx="4492496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I. Évolution et répartition des apprentis par domaine d’étude</a:t>
            </a:r>
          </a:p>
          <a:p>
            <a:endParaRPr lang="fr-FR" sz="1200" b="1" dirty="0">
              <a:latin typeface="HelveticaNeueforSAS" panose="020B0604020202020204" pitchFamily="34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F20CA39-BFCA-2C73-D8BA-4130369C1D38}"/>
              </a:ext>
            </a:extLst>
          </p:cNvPr>
          <p:cNvSpPr txBox="1"/>
          <p:nvPr/>
        </p:nvSpPr>
        <p:spPr>
          <a:xfrm>
            <a:off x="201188" y="3593512"/>
            <a:ext cx="38813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Les apprentis sont majoritairement dans des formations liées à la gestion, l’industrie, les sciences et marketing.</a:t>
            </a:r>
          </a:p>
          <a:p>
            <a:pPr algn="ctr"/>
            <a:endParaRPr lang="fr-FR" sz="1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endParaRPr lang="fr-FR" sz="1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Presque 3/10</a:t>
            </a:r>
            <a:r>
              <a:rPr lang="fr-FR" sz="1600" baseline="30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ème</a:t>
            </a:r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d’entre eux sont en gestion. Cela est dû à la pluralité d’offre de formation dans ce domaine.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B86B1F0-4D72-4846-D988-F4CAD53FEEEF}"/>
              </a:ext>
            </a:extLst>
          </p:cNvPr>
          <p:cNvSpPr txBox="1"/>
          <p:nvPr/>
        </p:nvSpPr>
        <p:spPr>
          <a:xfrm>
            <a:off x="4576133" y="448538"/>
            <a:ext cx="7285004" cy="33855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1003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</a:rPr>
              <a:t>À quels domaines les apprentis du CFA Orléans s’intéressent-ils ?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CCF0B03-A1F4-E771-9513-B5BE1D02088A}"/>
              </a:ext>
            </a:extLst>
          </p:cNvPr>
          <p:cNvSpPr txBox="1"/>
          <p:nvPr/>
        </p:nvSpPr>
        <p:spPr>
          <a:xfrm>
            <a:off x="4548271" y="1011380"/>
            <a:ext cx="728500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400" dirty="0">
                <a:latin typeface="Verdana" panose="020B0604030504040204" pitchFamily="34" charset="0"/>
                <a:ea typeface="Verdana" panose="020B0604030504040204" pitchFamily="34" charset="0"/>
              </a:rPr>
              <a:t>La gestion est le domaine ayant eu la plus grande hausse d’apprentis bien que le remaniement des licences pro et but en dernière année ait fait exploser leur nombre.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sz="1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400" dirty="0">
                <a:latin typeface="Verdana" panose="020B0604030504040204" pitchFamily="34" charset="0"/>
                <a:ea typeface="Verdana" panose="020B0604030504040204" pitchFamily="34" charset="0"/>
              </a:rPr>
              <a:t>La hausse de ces différents domaines s’illustre par l’ouverture de nouvelles formations en alternance chez ceux-ci. Cela montre donc un intérêt croissant des apprentis et entreprises pour ceux-ci.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21E32C93-DE79-A057-9AC0-A6F9995D1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6131" y="2812474"/>
            <a:ext cx="7282689" cy="3335584"/>
          </a:xfrm>
          <a:prstGeom prst="rect">
            <a:avLst/>
          </a:prstGeom>
        </p:spPr>
      </p:pic>
      <p:cxnSp>
        <p:nvCxnSpPr>
          <p:cNvPr id="2" name="Connecteur droit 1">
            <a:extLst>
              <a:ext uri="{FF2B5EF4-FFF2-40B4-BE49-F238E27FC236}">
                <a16:creationId xmlns:a16="http://schemas.microsoft.com/office/drawing/2014/main" id="{A9CDDE8E-825D-D28C-27E4-858E2BBABBE1}"/>
              </a:ext>
            </a:extLst>
          </p:cNvPr>
          <p:cNvCxnSpPr>
            <a:cxnSpLocks/>
            <a:stCxn id="9" idx="1"/>
          </p:cNvCxnSpPr>
          <p:nvPr/>
        </p:nvCxnSpPr>
        <p:spPr>
          <a:xfrm>
            <a:off x="7808120" y="229247"/>
            <a:ext cx="4383880" cy="15348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EEB9A04F-A486-B41A-FE29-E79544D0F7F7}"/>
              </a:ext>
            </a:extLst>
          </p:cNvPr>
          <p:cNvSpPr txBox="1"/>
          <p:nvPr/>
        </p:nvSpPr>
        <p:spPr>
          <a:xfrm>
            <a:off x="385729" y="3002878"/>
            <a:ext cx="3512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chemeClr val="bg1"/>
                </a:solidFill>
              </a:rPr>
              <a:t>Répartition moyenne d’apprentis par domaine d’étude</a:t>
            </a:r>
          </a:p>
        </p:txBody>
      </p:sp>
      <p:pic>
        <p:nvPicPr>
          <p:cNvPr id="14" name="Image 13" descr="Une image contenant texte, cercle, Caractère coloré, Police&#10;&#10;Description générée automatiquement">
            <a:extLst>
              <a:ext uri="{FF2B5EF4-FFF2-40B4-BE49-F238E27FC236}">
                <a16:creationId xmlns:a16="http://schemas.microsoft.com/office/drawing/2014/main" id="{D063DEC0-6F59-A855-8D7B-7641F3B9F0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32" y="333602"/>
            <a:ext cx="2601862" cy="260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556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595D21-3A63-B170-B886-16A2D498EDBF}"/>
              </a:ext>
            </a:extLst>
          </p:cNvPr>
          <p:cNvSpPr/>
          <p:nvPr/>
        </p:nvSpPr>
        <p:spPr>
          <a:xfrm>
            <a:off x="7558087" y="-5"/>
            <a:ext cx="4616053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7434D39-4C97-011B-6382-3354A345DE28}"/>
              </a:ext>
            </a:extLst>
          </p:cNvPr>
          <p:cNvSpPr txBox="1"/>
          <p:nvPr/>
        </p:nvSpPr>
        <p:spPr>
          <a:xfrm>
            <a:off x="220344" y="4416419"/>
            <a:ext cx="70612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  <a:cs typeface="Arial Unicode MS" panose="020B0604020202020204" pitchFamily="34" charset="-128"/>
              </a:rPr>
              <a:t>Au moins </a:t>
            </a:r>
            <a:r>
              <a:rPr lang="fr-FR" sz="1600" b="1" dirty="0">
                <a:latin typeface="Verdana" panose="020B0604030504040204" pitchFamily="34" charset="0"/>
                <a:ea typeface="Verdana" panose="020B0604030504040204" pitchFamily="34" charset="0"/>
                <a:cs typeface="Arial Unicode MS" panose="020B0604020202020204" pitchFamily="34" charset="-128"/>
              </a:rPr>
              <a:t>50% </a:t>
            </a:r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  <a:cs typeface="Arial Unicode MS" panose="020B0604020202020204" pitchFamily="34" charset="-128"/>
              </a:rPr>
              <a:t>des apprentis étudient à </a:t>
            </a:r>
            <a:r>
              <a:rPr lang="fr-FR" sz="1600" b="1" dirty="0">
                <a:latin typeface="Verdana" panose="020B0604030504040204" pitchFamily="34" charset="0"/>
                <a:ea typeface="Verdana" panose="020B0604030504040204" pitchFamily="34" charset="0"/>
                <a:cs typeface="Arial Unicode MS" panose="020B0604020202020204" pitchFamily="34" charset="-128"/>
              </a:rPr>
              <a:t>Orléans </a:t>
            </a:r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  <a:cs typeface="Arial Unicode MS" panose="020B0604020202020204" pitchFamily="34" charset="-128"/>
              </a:rPr>
              <a:t>chaque année.</a:t>
            </a:r>
          </a:p>
          <a:p>
            <a:endParaRPr lang="fr-FR" sz="1600" b="1" dirty="0">
              <a:latin typeface="Verdana" panose="020B0604030504040204" pitchFamily="34" charset="0"/>
              <a:ea typeface="Verdana" panose="020B0604030504040204" pitchFamily="34" charset="0"/>
              <a:cs typeface="Arial Unicode MS" panose="020B060402020202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  <a:cs typeface="Arial Unicode MS" panose="020B0604020202020204" pitchFamily="34" charset="-128"/>
              </a:rPr>
              <a:t>On remarque une légère baisse de la part d’apprentis à Orléans en faveur de Bourges et Issoudun ces 2 dernières années même si cela reste relativement stable dans le temps.</a:t>
            </a:r>
          </a:p>
        </p:txBody>
      </p:sp>
      <p:pic>
        <p:nvPicPr>
          <p:cNvPr id="6" name="Image 5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5D249B30-C897-8CCC-EA3F-E1F054363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B3283DDB-AB42-740E-3499-FD3340C23BDF}"/>
              </a:ext>
            </a:extLst>
          </p:cNvPr>
          <p:cNvSpPr txBox="1"/>
          <p:nvPr/>
        </p:nvSpPr>
        <p:spPr>
          <a:xfrm>
            <a:off x="405844" y="507860"/>
            <a:ext cx="4901577" cy="33855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1003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algn="just"/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</a:rPr>
              <a:t>Où les apprentis du CFA Orléans étudient-ils ?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10FB5CC-19FB-00DF-442B-6F3A91B60402}"/>
              </a:ext>
            </a:extLst>
          </p:cNvPr>
          <p:cNvSpPr txBox="1"/>
          <p:nvPr/>
        </p:nvSpPr>
        <p:spPr>
          <a:xfrm>
            <a:off x="-271462" y="-5"/>
            <a:ext cx="5007769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I. Évolution et répartition globale des apprentis par ville d’étude</a:t>
            </a:r>
          </a:p>
          <a:p>
            <a:endParaRPr lang="fr-FR" sz="1200" b="1" dirty="0">
              <a:latin typeface="HelveticaNeueforSAS" panose="020B0604020202020204" pitchFamily="34" charset="0"/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1777E7A-68D8-D77E-1E07-7F59DA56F2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844" y="1086662"/>
            <a:ext cx="6762286" cy="30784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3E52D919-DF0C-26C1-B1A6-8C95DD5414DE}"/>
              </a:ext>
            </a:extLst>
          </p:cNvPr>
          <p:cNvSpPr txBox="1"/>
          <p:nvPr/>
        </p:nvSpPr>
        <p:spPr>
          <a:xfrm>
            <a:off x="7800975" y="312727"/>
            <a:ext cx="406517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Les 2 plus grands lieux d’études sont </a:t>
            </a:r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Orleans et Bourges </a:t>
            </a:r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regroupant à eux seuls </a:t>
            </a:r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82%</a:t>
            </a:r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des apprentis depuis 2017</a:t>
            </a:r>
          </a:p>
          <a:p>
            <a:pPr algn="ctr"/>
            <a:endParaRPr lang="fr-FR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fr-FR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Orléans et Bourges sont les villes qui proposent le plus de formations en alternance avec leurs UFR et IUT auprès du CFA.</a:t>
            </a:r>
          </a:p>
          <a:p>
            <a:pPr algn="ctr"/>
            <a:endParaRPr lang="fr-FR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AF742BE3-A2B3-31D9-9AF1-06D398D11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3380" y="3165346"/>
            <a:ext cx="3982774" cy="2974686"/>
          </a:xfrm>
          <a:prstGeom prst="rect">
            <a:avLst/>
          </a:prstGeom>
        </p:spPr>
      </p:pic>
      <p:cxnSp>
        <p:nvCxnSpPr>
          <p:cNvPr id="2" name="Connecteur droit 1">
            <a:extLst>
              <a:ext uri="{FF2B5EF4-FFF2-40B4-BE49-F238E27FC236}">
                <a16:creationId xmlns:a16="http://schemas.microsoft.com/office/drawing/2014/main" id="{677C4277-AC4B-9481-BDDC-FDEC543F11BB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4463845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E0327F85-DD30-4981-8714-F04C0F3EB055}"/>
              </a:ext>
            </a:extLst>
          </p:cNvPr>
          <p:cNvSpPr txBox="1"/>
          <p:nvPr/>
        </p:nvSpPr>
        <p:spPr>
          <a:xfrm>
            <a:off x="8077429" y="6237406"/>
            <a:ext cx="3512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chemeClr val="bg1"/>
                </a:solidFill>
              </a:rPr>
              <a:t>Répartition moyenne des apprentis par ville d’étude</a:t>
            </a:r>
          </a:p>
        </p:txBody>
      </p:sp>
    </p:spTree>
    <p:extLst>
      <p:ext uri="{BB962C8B-B14F-4D97-AF65-F5344CB8AC3E}">
        <p14:creationId xmlns:p14="http://schemas.microsoft.com/office/powerpoint/2010/main" val="2733949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A14564-EC5E-B053-192F-F0FECE5C8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0BD1C94-157E-1A1F-B1D1-9D5276206B65}"/>
              </a:ext>
            </a:extLst>
          </p:cNvPr>
          <p:cNvSpPr/>
          <p:nvPr/>
        </p:nvSpPr>
        <p:spPr>
          <a:xfrm>
            <a:off x="0" y="-5"/>
            <a:ext cx="3661368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28BEF302-F157-2F9E-C866-7CBFA60EC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368" y="6242265"/>
            <a:ext cx="2155071" cy="615735"/>
          </a:xfrm>
          <a:prstGeom prst="rect">
            <a:avLst/>
          </a:prstGeom>
        </p:spPr>
      </p:pic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5A1C85AD-189E-E80F-8AD1-E52DA60BC6D0}"/>
              </a:ext>
            </a:extLst>
          </p:cNvPr>
          <p:cNvCxnSpPr/>
          <p:nvPr/>
        </p:nvCxnSpPr>
        <p:spPr>
          <a:xfrm>
            <a:off x="7694187" y="3795252"/>
            <a:ext cx="396626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FFE2431B-6448-FB7E-DBDA-922F10CA6E59}"/>
              </a:ext>
            </a:extLst>
          </p:cNvPr>
          <p:cNvSpPr txBox="1">
            <a:spLocks/>
          </p:cNvSpPr>
          <p:nvPr/>
        </p:nvSpPr>
        <p:spPr>
          <a:xfrm>
            <a:off x="4156242" y="1491429"/>
            <a:ext cx="7472516" cy="2313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600" b="1" dirty="0">
                <a:latin typeface="Verdana" panose="020B0604030504040204" pitchFamily="34" charset="0"/>
                <a:ea typeface="Verdana" panose="020B0604030504040204" pitchFamily="34" charset="0"/>
              </a:rPr>
              <a:t>II.</a:t>
            </a:r>
          </a:p>
          <a:p>
            <a:pPr algn="ctr"/>
            <a:endParaRPr lang="fr-FR" sz="3600" b="1" dirty="0">
              <a:latin typeface="+mn-lt"/>
              <a:ea typeface="Verdana" panose="020B0604030504040204" pitchFamily="34" charset="0"/>
            </a:endParaRPr>
          </a:p>
          <a:p>
            <a:pPr algn="ctr"/>
            <a:r>
              <a:rPr lang="fr-FR" sz="4000" dirty="0">
                <a:latin typeface="+mn-lt"/>
                <a:ea typeface="Verdana" panose="020B0604030504040204" pitchFamily="34" charset="0"/>
              </a:rPr>
              <a:t>Tendances dans la région Centre-Val de </a:t>
            </a:r>
            <a:r>
              <a:rPr lang="fr-FR" dirty="0">
                <a:latin typeface="+mn-lt"/>
                <a:ea typeface="Verdana" panose="020B0604030504040204" pitchFamily="34" charset="0"/>
              </a:rPr>
              <a:t>Loire</a:t>
            </a:r>
          </a:p>
        </p:txBody>
      </p:sp>
    </p:spTree>
    <p:extLst>
      <p:ext uri="{BB962C8B-B14F-4D97-AF65-F5344CB8AC3E}">
        <p14:creationId xmlns:p14="http://schemas.microsoft.com/office/powerpoint/2010/main" val="3435547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8943D938-B992-B4DD-AF7B-4D0455F28544}"/>
              </a:ext>
            </a:extLst>
          </p:cNvPr>
          <p:cNvSpPr txBox="1"/>
          <p:nvPr/>
        </p:nvSpPr>
        <p:spPr>
          <a:xfrm>
            <a:off x="1841240" y="3890336"/>
            <a:ext cx="854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2017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2584DA97-B146-E2DC-7FB2-9D5924057998}"/>
              </a:ext>
            </a:extLst>
          </p:cNvPr>
          <p:cNvSpPr txBox="1"/>
          <p:nvPr/>
        </p:nvSpPr>
        <p:spPr>
          <a:xfrm>
            <a:off x="5677727" y="3904676"/>
            <a:ext cx="854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2020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E75EA01A-E0B9-73CA-8C93-77B0F506ABCD}"/>
              </a:ext>
            </a:extLst>
          </p:cNvPr>
          <p:cNvSpPr txBox="1"/>
          <p:nvPr/>
        </p:nvSpPr>
        <p:spPr>
          <a:xfrm>
            <a:off x="9503881" y="3890336"/>
            <a:ext cx="854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2023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0B6F7AC-8AD4-073E-465C-91A88CC4C08B}"/>
              </a:ext>
            </a:extLst>
          </p:cNvPr>
          <p:cNvSpPr txBox="1"/>
          <p:nvPr/>
        </p:nvSpPr>
        <p:spPr>
          <a:xfrm>
            <a:off x="756047" y="4740705"/>
            <a:ext cx="43358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sz="2000" dirty="0">
                <a:ea typeface="Verdana" panose="020B0604030504040204" pitchFamily="34" charset="0"/>
              </a:rPr>
              <a:t>La </a:t>
            </a:r>
            <a:r>
              <a:rPr lang="fr-FR" sz="2000" b="1" dirty="0">
                <a:ea typeface="Verdana" panose="020B0604030504040204" pitchFamily="34" charset="0"/>
              </a:rPr>
              <a:t>majorité </a:t>
            </a:r>
            <a:r>
              <a:rPr lang="fr-FR" sz="2000" dirty="0">
                <a:ea typeface="Verdana" panose="020B0604030504040204" pitchFamily="34" charset="0"/>
              </a:rPr>
              <a:t>des contrats d’apprentissage sont dans la région </a:t>
            </a:r>
            <a:r>
              <a:rPr lang="fr-FR" sz="2000" b="1" dirty="0">
                <a:ea typeface="Verdana" panose="020B0604030504040204" pitchFamily="34" charset="0"/>
              </a:rPr>
              <a:t>Centre-Val de Loire</a:t>
            </a:r>
            <a:endParaRPr lang="fr-FR" sz="2000" dirty="0">
              <a:ea typeface="Verdana" panose="020B0604030504040204" pitchFamily="34" charset="0"/>
            </a:endParaRPr>
          </a:p>
        </p:txBody>
      </p:sp>
      <p:pic>
        <p:nvPicPr>
          <p:cNvPr id="11" name="Image 10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17D6C6A0-6F6C-B02B-A264-C8965655E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F5D12F5-467D-59EA-7728-258F75D28A05}"/>
              </a:ext>
            </a:extLst>
          </p:cNvPr>
          <p:cNvSpPr txBox="1"/>
          <p:nvPr/>
        </p:nvSpPr>
        <p:spPr>
          <a:xfrm>
            <a:off x="7429397" y="4636968"/>
            <a:ext cx="36772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sz="2000" b="1" dirty="0">
                <a:ea typeface="Verdana" panose="020B0604030504040204" pitchFamily="34" charset="0"/>
              </a:rPr>
              <a:t>Expansion</a:t>
            </a:r>
            <a:r>
              <a:rPr lang="fr-FR" sz="2000" dirty="0">
                <a:ea typeface="Verdana" panose="020B0604030504040204" pitchFamily="34" charset="0"/>
              </a:rPr>
              <a:t> de la zone de répartition géographique des contrats d’apprentissage entre 2017 et 2023</a:t>
            </a:r>
          </a:p>
          <a:p>
            <a:pPr algn="ctr"/>
            <a:endParaRPr lang="fr-FR" dirty="0"/>
          </a:p>
        </p:txBody>
      </p: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C0EDF065-5D72-FE15-5DF3-399553926FE3}"/>
              </a:ext>
            </a:extLst>
          </p:cNvPr>
          <p:cNvGrpSpPr/>
          <p:nvPr/>
        </p:nvGrpSpPr>
        <p:grpSpPr>
          <a:xfrm>
            <a:off x="446464" y="729363"/>
            <a:ext cx="11316928" cy="3285674"/>
            <a:chOff x="535481" y="989926"/>
            <a:chExt cx="11109903" cy="2576226"/>
          </a:xfrm>
        </p:grpSpPr>
        <p:pic>
          <p:nvPicPr>
            <p:cNvPr id="6" name="Image 5" descr="Une image contenant diagramme, carte&#10;&#10;Description générée automatiquement">
              <a:extLst>
                <a:ext uri="{FF2B5EF4-FFF2-40B4-BE49-F238E27FC236}">
                  <a16:creationId xmlns:a16="http://schemas.microsoft.com/office/drawing/2014/main" id="{BA73BFF6-8CEE-AEFF-74EB-4753068F2D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53" b="3503"/>
            <a:stretch/>
          </p:blipFill>
          <p:spPr>
            <a:xfrm>
              <a:off x="535481" y="989926"/>
              <a:ext cx="3700969" cy="2576225"/>
            </a:xfrm>
            <a:prstGeom prst="rect">
              <a:avLst/>
            </a:prstGeom>
          </p:spPr>
        </p:pic>
        <p:pic>
          <p:nvPicPr>
            <p:cNvPr id="12" name="Image 11" descr="Une image contenant carte, diagramme&#10;&#10;Description générée automatiquement">
              <a:extLst>
                <a:ext uri="{FF2B5EF4-FFF2-40B4-BE49-F238E27FC236}">
                  <a16:creationId xmlns:a16="http://schemas.microsoft.com/office/drawing/2014/main" id="{D5D144A3-A369-0F3D-7AD3-43815EE83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53" b="3380"/>
            <a:stretch/>
          </p:blipFill>
          <p:spPr>
            <a:xfrm>
              <a:off x="4236450" y="992612"/>
              <a:ext cx="3700969" cy="2573540"/>
            </a:xfrm>
            <a:prstGeom prst="rect">
              <a:avLst/>
            </a:prstGeom>
          </p:spPr>
        </p:pic>
        <p:pic>
          <p:nvPicPr>
            <p:cNvPr id="20" name="Image 19" descr="Une image contenant diagramme, texte, carte&#10;&#10;Description générée automatiquement">
              <a:extLst>
                <a:ext uri="{FF2B5EF4-FFF2-40B4-BE49-F238E27FC236}">
                  <a16:creationId xmlns:a16="http://schemas.microsoft.com/office/drawing/2014/main" id="{FD3A396A-6ED3-AB6F-881B-3EF7AED6D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20" b="3086"/>
            <a:stretch/>
          </p:blipFill>
          <p:spPr>
            <a:xfrm>
              <a:off x="7937419" y="989927"/>
              <a:ext cx="3707965" cy="2573540"/>
            </a:xfrm>
            <a:prstGeom prst="rect">
              <a:avLst/>
            </a:prstGeom>
          </p:spPr>
        </p:pic>
      </p:grpSp>
      <p:pic>
        <p:nvPicPr>
          <p:cNvPr id="21" name="Image 20" descr="Une image contenant diagramme, texte, carte&#10;&#10;Description générée automatiquement">
            <a:extLst>
              <a:ext uri="{FF2B5EF4-FFF2-40B4-BE49-F238E27FC236}">
                <a16:creationId xmlns:a16="http://schemas.microsoft.com/office/drawing/2014/main" id="{E4F016E2-D928-C47D-F18E-9359180343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16" t="96513" r="6470" b="-277"/>
          <a:stretch/>
        </p:blipFill>
        <p:spPr>
          <a:xfrm>
            <a:off x="2923970" y="4011612"/>
            <a:ext cx="6344060" cy="207740"/>
          </a:xfrm>
          <a:prstGeom prst="rect">
            <a:avLst/>
          </a:prstGeom>
        </p:spPr>
      </p:pic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6DC57794-88FF-B952-A04F-7948A8101AA6}"/>
              </a:ext>
            </a:extLst>
          </p:cNvPr>
          <p:cNvCxnSpPr>
            <a:cxnSpLocks/>
          </p:cNvCxnSpPr>
          <p:nvPr/>
        </p:nvCxnSpPr>
        <p:spPr>
          <a:xfrm>
            <a:off x="6105833" y="4553892"/>
            <a:ext cx="0" cy="168351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361B45A1-0794-D7E0-064B-BDBF07EB99C1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430154A7-B504-EB4A-F1F6-388F14E2420B}"/>
              </a:ext>
            </a:extLst>
          </p:cNvPr>
          <p:cNvSpPr txBox="1"/>
          <p:nvPr/>
        </p:nvSpPr>
        <p:spPr>
          <a:xfrm>
            <a:off x="17859" y="0"/>
            <a:ext cx="3451123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Verdana" panose="020B0604030504040204" pitchFamily="34" charset="0"/>
                <a:ea typeface="Verdana" panose="020B0604030504040204" pitchFamily="34" charset="0"/>
              </a:rPr>
              <a:t>II.</a:t>
            </a:r>
            <a:r>
              <a:rPr lang="fr-FR" sz="1200" dirty="0">
                <a:latin typeface="+mn-lt"/>
                <a:ea typeface="Verdana" panose="020B0604030504040204" pitchFamily="34" charset="0"/>
              </a:rPr>
              <a:t> Tendances dans la région Centre-Val de Loire</a:t>
            </a:r>
          </a:p>
          <a:p>
            <a:pPr algn="ctr"/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28B3B231-7229-33CC-7AAF-E9A5A6481C53}"/>
              </a:ext>
            </a:extLst>
          </p:cNvPr>
          <p:cNvSpPr txBox="1"/>
          <p:nvPr/>
        </p:nvSpPr>
        <p:spPr>
          <a:xfrm>
            <a:off x="446464" y="732300"/>
            <a:ext cx="772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2017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983DB497-8E32-5F38-367A-6B1BE5A4426E}"/>
              </a:ext>
            </a:extLst>
          </p:cNvPr>
          <p:cNvSpPr txBox="1"/>
          <p:nvPr/>
        </p:nvSpPr>
        <p:spPr>
          <a:xfrm>
            <a:off x="7996492" y="732300"/>
            <a:ext cx="772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2023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38B5BF2-CB3D-CBAA-7D20-4872D635B7A3}"/>
              </a:ext>
            </a:extLst>
          </p:cNvPr>
          <p:cNvSpPr txBox="1"/>
          <p:nvPr/>
        </p:nvSpPr>
        <p:spPr>
          <a:xfrm>
            <a:off x="4226558" y="732300"/>
            <a:ext cx="772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807714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FD1203-9874-158F-11B6-1FE277D0B9C3}"/>
              </a:ext>
            </a:extLst>
          </p:cNvPr>
          <p:cNvSpPr/>
          <p:nvPr/>
        </p:nvSpPr>
        <p:spPr>
          <a:xfrm>
            <a:off x="4959547" y="-1"/>
            <a:ext cx="7232453" cy="4509431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 descr="Une image contenant texte, capture d’écran, ligne, diagramme&#10;&#10;Description générée automatiquement">
            <a:extLst>
              <a:ext uri="{FF2B5EF4-FFF2-40B4-BE49-F238E27FC236}">
                <a16:creationId xmlns:a16="http://schemas.microsoft.com/office/drawing/2014/main" id="{4BA7F844-EC8B-A875-9724-73EA4D4E32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981" y="144029"/>
            <a:ext cx="6259584" cy="3467501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0B6057A-99AC-4BEA-7AED-D821B4B0DBDE}"/>
              </a:ext>
            </a:extLst>
          </p:cNvPr>
          <p:cNvSpPr txBox="1"/>
          <p:nvPr/>
        </p:nvSpPr>
        <p:spPr>
          <a:xfrm>
            <a:off x="6181514" y="3668741"/>
            <a:ext cx="478851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ea typeface="Verdana" panose="020B0604030504040204" pitchFamily="34" charset="0"/>
              </a:rPr>
              <a:t>Au moins </a:t>
            </a:r>
            <a:r>
              <a:rPr lang="fr-FR" sz="2000" b="1" dirty="0">
                <a:solidFill>
                  <a:schemeClr val="bg1"/>
                </a:solidFill>
                <a:ea typeface="Verdana" panose="020B0604030504040204" pitchFamily="34" charset="0"/>
              </a:rPr>
              <a:t>70% </a:t>
            </a:r>
            <a:r>
              <a:rPr lang="fr-FR" dirty="0">
                <a:solidFill>
                  <a:schemeClr val="bg1"/>
                </a:solidFill>
                <a:ea typeface="Verdana" panose="020B0604030504040204" pitchFamily="34" charset="0"/>
              </a:rPr>
              <a:t>des alternants restent dans la région chaque année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B7940F9-450E-E044-9156-E7DAF5278986}"/>
              </a:ext>
            </a:extLst>
          </p:cNvPr>
          <p:cNvSpPr txBox="1"/>
          <p:nvPr/>
        </p:nvSpPr>
        <p:spPr>
          <a:xfrm>
            <a:off x="2776786" y="1453785"/>
            <a:ext cx="21827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1" dirty="0"/>
              <a:t>3/4</a:t>
            </a:r>
          </a:p>
          <a:p>
            <a:pPr algn="ctr"/>
            <a:r>
              <a:rPr lang="fr-FR" i="1" dirty="0"/>
              <a:t>des étudiants ont une alternance dans la région en moyenne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A0BE8C65-B29E-659C-1025-F19A1D902A59}"/>
              </a:ext>
            </a:extLst>
          </p:cNvPr>
          <p:cNvCxnSpPr>
            <a:cxnSpLocks/>
          </p:cNvCxnSpPr>
          <p:nvPr/>
        </p:nvCxnSpPr>
        <p:spPr>
          <a:xfrm>
            <a:off x="294968" y="4509430"/>
            <a:ext cx="426962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13BD3FB0-3093-812F-FC74-CB80541600EB}"/>
              </a:ext>
            </a:extLst>
          </p:cNvPr>
          <p:cNvSpPr txBox="1"/>
          <p:nvPr/>
        </p:nvSpPr>
        <p:spPr>
          <a:xfrm>
            <a:off x="6615559" y="4729960"/>
            <a:ext cx="4984955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900" b="1" dirty="0"/>
              <a:t>Coopération</a:t>
            </a:r>
            <a:r>
              <a:rPr lang="fr-FR" sz="1900" dirty="0"/>
              <a:t> entre les formations et des entreprises de la région partenaires</a:t>
            </a:r>
          </a:p>
          <a:p>
            <a:endParaRPr lang="fr-FR" sz="19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900" dirty="0"/>
              <a:t>Ce modèle </a:t>
            </a:r>
            <a:r>
              <a:rPr lang="fr-FR" sz="1900" b="1" dirty="0"/>
              <a:t>dynamise</a:t>
            </a:r>
            <a:r>
              <a:rPr lang="fr-FR" sz="1900" dirty="0"/>
              <a:t> l’économie régionale en renforçant son tissu économique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06379109-2A0C-BC16-C7F0-B469F4D5B0C9}"/>
              </a:ext>
            </a:extLst>
          </p:cNvPr>
          <p:cNvSpPr txBox="1"/>
          <p:nvPr/>
        </p:nvSpPr>
        <p:spPr>
          <a:xfrm>
            <a:off x="456277" y="4729960"/>
            <a:ext cx="549974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i="1" dirty="0"/>
              <a:t>« Nous renforçons les liens entre l’enseignement supérieur et le monde professionnel, favorisant ainsi l’employabilité des jeunes et la dynamique économique régionale » </a:t>
            </a:r>
            <a:r>
              <a:rPr lang="fr-FR" sz="1200" i="1" dirty="0"/>
              <a:t>CFA des Universités</a:t>
            </a:r>
          </a:p>
        </p:txBody>
      </p:sp>
      <p:pic>
        <p:nvPicPr>
          <p:cNvPr id="18" name="Image 17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F6561808-60A5-4619-B83A-20BFE1AFA9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73926"/>
            <a:ext cx="2027251" cy="579215"/>
          </a:xfrm>
          <a:prstGeom prst="rect">
            <a:avLst/>
          </a:prstGeom>
        </p:spPr>
      </p:pic>
      <p:pic>
        <p:nvPicPr>
          <p:cNvPr id="5" name="Image 4" descr="Une image contenant texte, cercle, capture d’écran, Police&#10;&#10;Description générée automatiquement">
            <a:extLst>
              <a:ext uri="{FF2B5EF4-FFF2-40B4-BE49-F238E27FC236}">
                <a16:creationId xmlns:a16="http://schemas.microsoft.com/office/drawing/2014/main" id="{3DFA3002-3E79-CBAE-2A24-F1B79B729A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42" y="1098771"/>
            <a:ext cx="2588180" cy="2588180"/>
          </a:xfrm>
          <a:prstGeom prst="rect">
            <a:avLst/>
          </a:prstGeom>
        </p:spPr>
      </p:pic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E0C9EC4B-4D8C-3162-CFEE-EB1363F66F8F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B069292F-7B90-DBC1-14F3-619E0468EFF9}"/>
              </a:ext>
            </a:extLst>
          </p:cNvPr>
          <p:cNvSpPr txBox="1"/>
          <p:nvPr/>
        </p:nvSpPr>
        <p:spPr>
          <a:xfrm>
            <a:off x="17859" y="0"/>
            <a:ext cx="3451123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Verdana" panose="020B0604030504040204" pitchFamily="34" charset="0"/>
                <a:ea typeface="Verdana" panose="020B0604030504040204" pitchFamily="34" charset="0"/>
              </a:rPr>
              <a:t>II.</a:t>
            </a:r>
            <a:r>
              <a:rPr lang="fr-FR" sz="1200" dirty="0">
                <a:latin typeface="+mn-lt"/>
                <a:ea typeface="Verdana" panose="020B0604030504040204" pitchFamily="34" charset="0"/>
              </a:rPr>
              <a:t> Tendances dans la région Centre-Val de Loire</a:t>
            </a:r>
          </a:p>
          <a:p>
            <a:pPr algn="ctr"/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567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978D3C1-25C2-B4B4-17A8-536155D14C30}"/>
              </a:ext>
            </a:extLst>
          </p:cNvPr>
          <p:cNvSpPr/>
          <p:nvPr/>
        </p:nvSpPr>
        <p:spPr>
          <a:xfrm>
            <a:off x="0" y="4942411"/>
            <a:ext cx="12192000" cy="1895930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A4B90BA-C1E4-E659-A1D8-A04CE5CC7AE9}"/>
              </a:ext>
            </a:extLst>
          </p:cNvPr>
          <p:cNvSpPr txBox="1"/>
          <p:nvPr/>
        </p:nvSpPr>
        <p:spPr>
          <a:xfrm>
            <a:off x="1265163" y="5240186"/>
            <a:ext cx="40213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bg1"/>
                </a:solidFill>
              </a:rPr>
              <a:t>Bassin d’emploi </a:t>
            </a:r>
            <a:r>
              <a:rPr lang="fr-FR" sz="2000" b="1" dirty="0">
                <a:solidFill>
                  <a:schemeClr val="bg1"/>
                </a:solidFill>
              </a:rPr>
              <a:t>local</a:t>
            </a:r>
            <a:r>
              <a:rPr lang="fr-FR" sz="2000" dirty="0">
                <a:solidFill>
                  <a:schemeClr val="bg1"/>
                </a:solidFill>
              </a:rPr>
              <a:t> suffisant pour les formations de niveau moins élevé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6A55262-4A78-2859-0F44-9AD24C81853D}"/>
              </a:ext>
            </a:extLst>
          </p:cNvPr>
          <p:cNvSpPr txBox="1"/>
          <p:nvPr/>
        </p:nvSpPr>
        <p:spPr>
          <a:xfrm>
            <a:off x="6905445" y="5242065"/>
            <a:ext cx="39308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bg1"/>
                </a:solidFill>
              </a:rPr>
              <a:t>Offres plus</a:t>
            </a:r>
            <a:r>
              <a:rPr lang="fr-FR" sz="2000" b="1" dirty="0">
                <a:solidFill>
                  <a:schemeClr val="bg1"/>
                </a:solidFill>
              </a:rPr>
              <a:t> restreintes </a:t>
            </a:r>
            <a:r>
              <a:rPr lang="fr-FR" sz="2000" dirty="0">
                <a:solidFill>
                  <a:schemeClr val="bg1"/>
                </a:solidFill>
              </a:rPr>
              <a:t>localement pour les formations de plus haut niveau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3905CE2-F0E8-FA63-D8C1-9EC77AD6450D}"/>
              </a:ext>
            </a:extLst>
          </p:cNvPr>
          <p:cNvSpPr txBox="1"/>
          <p:nvPr/>
        </p:nvSpPr>
        <p:spPr>
          <a:xfrm>
            <a:off x="1132298" y="3649749"/>
            <a:ext cx="238596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80%</a:t>
            </a:r>
          </a:p>
          <a:p>
            <a:pPr algn="ctr"/>
            <a:r>
              <a:rPr lang="fr-FR" dirty="0"/>
              <a:t>des alternances des Bac+2/+3 sont dans la région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5937B0B-8943-7A4A-1589-E09CAFED8F2B}"/>
              </a:ext>
            </a:extLst>
          </p:cNvPr>
          <p:cNvSpPr txBox="1"/>
          <p:nvPr/>
        </p:nvSpPr>
        <p:spPr>
          <a:xfrm>
            <a:off x="8972662" y="3649749"/>
            <a:ext cx="238596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2/3</a:t>
            </a:r>
          </a:p>
          <a:p>
            <a:pPr algn="ctr"/>
            <a:r>
              <a:rPr lang="fr-FR" dirty="0"/>
              <a:t>des alternances des Bac+5 sont dans la région</a:t>
            </a:r>
          </a:p>
        </p:txBody>
      </p:sp>
      <p:pic>
        <p:nvPicPr>
          <p:cNvPr id="5" name="Image 4" descr="Une image contenant texte, cercle, capture d’écran, Police&#10;&#10;Description générée automatiquement">
            <a:extLst>
              <a:ext uri="{FF2B5EF4-FFF2-40B4-BE49-F238E27FC236}">
                <a16:creationId xmlns:a16="http://schemas.microsoft.com/office/drawing/2014/main" id="{7C731CCA-1377-0305-FF28-4BF95B2AB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125" y="698323"/>
            <a:ext cx="2730134" cy="2730134"/>
          </a:xfrm>
          <a:prstGeom prst="rect">
            <a:avLst/>
          </a:prstGeom>
        </p:spPr>
      </p:pic>
      <p:pic>
        <p:nvPicPr>
          <p:cNvPr id="9" name="Image 8" descr="Une image contenant texte, cercle, capture d’écran, Police&#10;&#10;Description générée automatiquement">
            <a:extLst>
              <a:ext uri="{FF2B5EF4-FFF2-40B4-BE49-F238E27FC236}">
                <a16:creationId xmlns:a16="http://schemas.microsoft.com/office/drawing/2014/main" id="{F781A086-325D-574F-9FD0-80320E60F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933" y="1702190"/>
            <a:ext cx="2730134" cy="2730134"/>
          </a:xfrm>
          <a:prstGeom prst="rect">
            <a:avLst/>
          </a:prstGeom>
        </p:spPr>
      </p:pic>
      <p:pic>
        <p:nvPicPr>
          <p:cNvPr id="17" name="Image 16" descr="Une image contenant texte, cercle, capture d’écran, Police&#10;&#10;Description générée automatiquement">
            <a:extLst>
              <a:ext uri="{FF2B5EF4-FFF2-40B4-BE49-F238E27FC236}">
                <a16:creationId xmlns:a16="http://schemas.microsoft.com/office/drawing/2014/main" id="{98FC1C8E-670A-0E63-D6DE-DCD45D209B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740" y="697382"/>
            <a:ext cx="2730135" cy="273013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E4FAC423-EF31-DD56-955F-8BFED7637994}"/>
              </a:ext>
            </a:extLst>
          </p:cNvPr>
          <p:cNvSpPr txBox="1"/>
          <p:nvPr/>
        </p:nvSpPr>
        <p:spPr>
          <a:xfrm>
            <a:off x="47345" y="2919685"/>
            <a:ext cx="1289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Bac +2/+3</a:t>
            </a:r>
          </a:p>
          <a:p>
            <a:r>
              <a:rPr lang="fr-FR" i="1" dirty="0"/>
              <a:t>(BUT/DUT)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A8E10E9-CD0C-A4FE-5562-99434BE7A434}"/>
              </a:ext>
            </a:extLst>
          </p:cNvPr>
          <p:cNvSpPr txBox="1"/>
          <p:nvPr/>
        </p:nvSpPr>
        <p:spPr>
          <a:xfrm>
            <a:off x="8148807" y="2919685"/>
            <a:ext cx="10498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Bac +5</a:t>
            </a:r>
          </a:p>
          <a:p>
            <a:r>
              <a:rPr lang="fr-FR" i="1" dirty="0"/>
              <a:t>(Master, DSCG)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B5E81F4C-7AE5-651B-85E3-DC22A1EE7684}"/>
              </a:ext>
            </a:extLst>
          </p:cNvPr>
          <p:cNvSpPr txBox="1"/>
          <p:nvPr/>
        </p:nvSpPr>
        <p:spPr>
          <a:xfrm>
            <a:off x="4063526" y="1240525"/>
            <a:ext cx="13549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Bac +3</a:t>
            </a:r>
          </a:p>
          <a:p>
            <a:r>
              <a:rPr lang="fr-FR" i="1" dirty="0"/>
              <a:t>(Licence Pro, DCG)</a:t>
            </a:r>
          </a:p>
        </p:txBody>
      </p: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33055C9B-A5EA-C203-8BCB-DC953AC6BBAA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ZoneTexte 21">
            <a:extLst>
              <a:ext uri="{FF2B5EF4-FFF2-40B4-BE49-F238E27FC236}">
                <a16:creationId xmlns:a16="http://schemas.microsoft.com/office/drawing/2014/main" id="{18F8F373-ADA1-5AF4-D037-C5BCA1A7DED2}"/>
              </a:ext>
            </a:extLst>
          </p:cNvPr>
          <p:cNvSpPr txBox="1"/>
          <p:nvPr/>
        </p:nvSpPr>
        <p:spPr>
          <a:xfrm>
            <a:off x="17859" y="0"/>
            <a:ext cx="3451123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Verdana" panose="020B0604030504040204" pitchFamily="34" charset="0"/>
                <a:ea typeface="Verdana" panose="020B0604030504040204" pitchFamily="34" charset="0"/>
              </a:rPr>
              <a:t>II.</a:t>
            </a:r>
            <a:r>
              <a:rPr lang="fr-FR" sz="1200" dirty="0">
                <a:latin typeface="+mn-lt"/>
                <a:ea typeface="Verdana" panose="020B0604030504040204" pitchFamily="34" charset="0"/>
              </a:rPr>
              <a:t> Tendances dans la région Centre-Val de Loire</a:t>
            </a:r>
          </a:p>
          <a:p>
            <a:pPr algn="ctr"/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  <p:pic>
        <p:nvPicPr>
          <p:cNvPr id="2" name="Image 1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01C56C88-91D5-02F6-AD3E-F30B89C3C7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3730" y="-29469"/>
            <a:ext cx="2155071" cy="61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360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CD70333-387F-9969-DA02-CC37247C100E}"/>
              </a:ext>
            </a:extLst>
          </p:cNvPr>
          <p:cNvSpPr/>
          <p:nvPr/>
        </p:nvSpPr>
        <p:spPr>
          <a:xfrm>
            <a:off x="6024074" y="-4864"/>
            <a:ext cx="6167926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91CBF5A-1DF4-301B-95D7-6D7F05DC56BB}"/>
              </a:ext>
            </a:extLst>
          </p:cNvPr>
          <p:cNvSpPr txBox="1"/>
          <p:nvPr/>
        </p:nvSpPr>
        <p:spPr>
          <a:xfrm>
            <a:off x="7332667" y="3084525"/>
            <a:ext cx="36252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chemeClr val="bg2"/>
                </a:solidFill>
                <a:ea typeface="Verdana" panose="020B0604030504040204" pitchFamily="34" charset="0"/>
              </a:rPr>
              <a:t>Nombre de contrats dans les départements de la région Centre-Val de Loire en 2017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13E3B3C2-33C6-785F-451C-C836385EF801}"/>
              </a:ext>
            </a:extLst>
          </p:cNvPr>
          <p:cNvGrpSpPr/>
          <p:nvPr/>
        </p:nvGrpSpPr>
        <p:grpSpPr>
          <a:xfrm>
            <a:off x="6105115" y="811248"/>
            <a:ext cx="5799692" cy="2021945"/>
            <a:chOff x="6034330" y="400803"/>
            <a:chExt cx="5799692" cy="2021945"/>
          </a:xfrm>
        </p:grpSpPr>
        <p:pic>
          <p:nvPicPr>
            <p:cNvPr id="6" name="Image 5" descr="Une image contenant diagramme, carte&#10;&#10;Description générée automatiquement">
              <a:extLst>
                <a:ext uri="{FF2B5EF4-FFF2-40B4-BE49-F238E27FC236}">
                  <a16:creationId xmlns:a16="http://schemas.microsoft.com/office/drawing/2014/main" id="{AE8F1C22-98AE-400E-735D-748E040F3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82" t="24563" r="42848" b="48219"/>
            <a:stretch/>
          </p:blipFill>
          <p:spPr>
            <a:xfrm>
              <a:off x="8290771" y="400803"/>
              <a:ext cx="1785698" cy="2021945"/>
            </a:xfrm>
            <a:prstGeom prst="rect">
              <a:avLst/>
            </a:prstGeom>
          </p:spPr>
        </p:pic>
        <p:cxnSp>
          <p:nvCxnSpPr>
            <p:cNvPr id="11" name="Connecteur droit 10">
              <a:extLst>
                <a:ext uri="{FF2B5EF4-FFF2-40B4-BE49-F238E27FC236}">
                  <a16:creationId xmlns:a16="http://schemas.microsoft.com/office/drawing/2014/main" id="{A3047FFB-0F96-23DB-EEB6-FE918F841F50}"/>
                </a:ext>
              </a:extLst>
            </p:cNvPr>
            <p:cNvCxnSpPr>
              <a:cxnSpLocks/>
            </p:cNvCxnSpPr>
            <p:nvPr/>
          </p:nvCxnSpPr>
          <p:spPr>
            <a:xfrm>
              <a:off x="9653286" y="1801056"/>
              <a:ext cx="1240856" cy="17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33BBB2F0-3D93-3AB3-33C7-38CD34490EEF}"/>
                </a:ext>
              </a:extLst>
            </p:cNvPr>
            <p:cNvCxnSpPr>
              <a:cxnSpLocks/>
            </p:cNvCxnSpPr>
            <p:nvPr/>
          </p:nvCxnSpPr>
          <p:spPr>
            <a:xfrm>
              <a:off x="9653286" y="1273277"/>
              <a:ext cx="124085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12">
              <a:extLst>
                <a:ext uri="{FF2B5EF4-FFF2-40B4-BE49-F238E27FC236}">
                  <a16:creationId xmlns:a16="http://schemas.microsoft.com/office/drawing/2014/main" id="{B56F0EC9-D9F3-110F-25EF-B6887AAD2B4F}"/>
                </a:ext>
              </a:extLst>
            </p:cNvPr>
            <p:cNvCxnSpPr>
              <a:cxnSpLocks/>
            </p:cNvCxnSpPr>
            <p:nvPr/>
          </p:nvCxnSpPr>
          <p:spPr>
            <a:xfrm>
              <a:off x="7280787" y="855406"/>
              <a:ext cx="1971015" cy="20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CACE3CBD-1348-0E16-F24F-BFB648E98F9E}"/>
                </a:ext>
              </a:extLst>
            </p:cNvPr>
            <p:cNvCxnSpPr>
              <a:cxnSpLocks/>
            </p:cNvCxnSpPr>
            <p:nvPr/>
          </p:nvCxnSpPr>
          <p:spPr>
            <a:xfrm>
              <a:off x="7280787" y="1391264"/>
              <a:ext cx="182724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droit 15">
              <a:extLst>
                <a:ext uri="{FF2B5EF4-FFF2-40B4-BE49-F238E27FC236}">
                  <a16:creationId xmlns:a16="http://schemas.microsoft.com/office/drawing/2014/main" id="{7465820A-6772-3605-0682-EA1745C563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80787" y="1697502"/>
              <a:ext cx="1515972" cy="8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>
              <a:extLst>
                <a:ext uri="{FF2B5EF4-FFF2-40B4-BE49-F238E27FC236}">
                  <a16:creationId xmlns:a16="http://schemas.microsoft.com/office/drawing/2014/main" id="{E7F6079C-A395-EFDC-664E-930F8F663B63}"/>
                </a:ext>
              </a:extLst>
            </p:cNvPr>
            <p:cNvCxnSpPr>
              <a:cxnSpLocks/>
            </p:cNvCxnSpPr>
            <p:nvPr/>
          </p:nvCxnSpPr>
          <p:spPr>
            <a:xfrm>
              <a:off x="7280787" y="2054941"/>
              <a:ext cx="182724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6E656594-CE22-690F-81EE-1F2867F0711C}"/>
                </a:ext>
              </a:extLst>
            </p:cNvPr>
            <p:cNvSpPr txBox="1"/>
            <p:nvPr/>
          </p:nvSpPr>
          <p:spPr>
            <a:xfrm>
              <a:off x="6638341" y="1903706"/>
              <a:ext cx="9045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Indre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96C59B95-7A9F-A31A-6AEF-EC65A793354C}"/>
                </a:ext>
              </a:extLst>
            </p:cNvPr>
            <p:cNvSpPr txBox="1"/>
            <p:nvPr/>
          </p:nvSpPr>
          <p:spPr>
            <a:xfrm>
              <a:off x="10929454" y="1662557"/>
              <a:ext cx="9045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Cher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D384F397-9D5F-1829-3FF8-45A40F28FCDE}"/>
                </a:ext>
              </a:extLst>
            </p:cNvPr>
            <p:cNvSpPr txBox="1"/>
            <p:nvPr/>
          </p:nvSpPr>
          <p:spPr>
            <a:xfrm>
              <a:off x="10929454" y="1134777"/>
              <a:ext cx="9045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Loiret</a:t>
              </a: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911C2C0E-D222-AA57-856D-16293B588C88}"/>
                </a:ext>
              </a:extLst>
            </p:cNvPr>
            <p:cNvSpPr txBox="1"/>
            <p:nvPr/>
          </p:nvSpPr>
          <p:spPr>
            <a:xfrm>
              <a:off x="6034330" y="1559003"/>
              <a:ext cx="12757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Indre-et-Loire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4C64735F-EFF2-D93E-4390-BD22BF749AA1}"/>
                </a:ext>
              </a:extLst>
            </p:cNvPr>
            <p:cNvSpPr txBox="1"/>
            <p:nvPr/>
          </p:nvSpPr>
          <p:spPr>
            <a:xfrm>
              <a:off x="6184804" y="1209959"/>
              <a:ext cx="11793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Loir-et-Cher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75F880BE-867A-1A26-B8CB-D4EB5E36C040}"/>
                </a:ext>
              </a:extLst>
            </p:cNvPr>
            <p:cNvSpPr txBox="1"/>
            <p:nvPr/>
          </p:nvSpPr>
          <p:spPr>
            <a:xfrm>
              <a:off x="6078563" y="718937"/>
              <a:ext cx="12757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Eure-et-Loire</a:t>
              </a:r>
            </a:p>
          </p:txBody>
        </p: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75C9F92E-B3AB-3E7F-9CE5-EB59CAE7AEA7}"/>
              </a:ext>
            </a:extLst>
          </p:cNvPr>
          <p:cNvSpPr txBox="1"/>
          <p:nvPr/>
        </p:nvSpPr>
        <p:spPr>
          <a:xfrm>
            <a:off x="6739696" y="4574115"/>
            <a:ext cx="48782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On commence à distinguer le </a:t>
            </a:r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pôle économique </a:t>
            </a:r>
            <a:r>
              <a:rPr lang="fr-F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majeur de la région : le département du </a:t>
            </a:r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Loiret</a:t>
            </a:r>
          </a:p>
        </p:txBody>
      </p:sp>
      <p:pic>
        <p:nvPicPr>
          <p:cNvPr id="32" name="Image 31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BF5562C9-E5AC-2454-2B92-7FC10778B3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5882F022-EA3B-4C47-E0E3-88D4FD7ADBF7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8A19BBAB-41C4-A227-3B85-492D522B066F}"/>
              </a:ext>
            </a:extLst>
          </p:cNvPr>
          <p:cNvSpPr txBox="1"/>
          <p:nvPr/>
        </p:nvSpPr>
        <p:spPr>
          <a:xfrm>
            <a:off x="17859" y="0"/>
            <a:ext cx="3451123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Verdana" panose="020B0604030504040204" pitchFamily="34" charset="0"/>
                <a:ea typeface="Verdana" panose="020B0604030504040204" pitchFamily="34" charset="0"/>
              </a:rPr>
              <a:t>II.</a:t>
            </a:r>
            <a:r>
              <a:rPr lang="fr-FR" sz="1200" dirty="0">
                <a:latin typeface="+mn-lt"/>
                <a:ea typeface="Verdana" panose="020B0604030504040204" pitchFamily="34" charset="0"/>
              </a:rPr>
              <a:t> Tendances dans la région Centre-Val de Loire</a:t>
            </a:r>
          </a:p>
          <a:p>
            <a:pPr algn="ctr"/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  <p:pic>
        <p:nvPicPr>
          <p:cNvPr id="7" name="Image 6" descr="Une image contenant capture d’écran, texte, Caractère coloré&#10;&#10;Description générée automatiquement">
            <a:extLst>
              <a:ext uri="{FF2B5EF4-FFF2-40B4-BE49-F238E27FC236}">
                <a16:creationId xmlns:a16="http://schemas.microsoft.com/office/drawing/2014/main" id="{D9CB4898-9974-CD19-D6AD-7489D9D4D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07" y="811248"/>
            <a:ext cx="5812144" cy="32260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4FA0D32D-8988-8C9C-41E2-46A413932941}"/>
              </a:ext>
            </a:extLst>
          </p:cNvPr>
          <p:cNvSpPr txBox="1"/>
          <p:nvPr/>
        </p:nvSpPr>
        <p:spPr>
          <a:xfrm>
            <a:off x="212605" y="4712614"/>
            <a:ext cx="56487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latin typeface="Verdana" panose="020B0604030504040204" pitchFamily="34" charset="0"/>
                <a:ea typeface="Verdana" panose="020B0604030504040204" pitchFamily="34" charset="0"/>
              </a:rPr>
              <a:t>Près de la </a:t>
            </a:r>
            <a:r>
              <a:rPr lang="fr-FR" b="1" dirty="0">
                <a:latin typeface="Verdana" panose="020B0604030504040204" pitchFamily="34" charset="0"/>
                <a:ea typeface="Verdana" panose="020B0604030504040204" pitchFamily="34" charset="0"/>
              </a:rPr>
              <a:t>moitié</a:t>
            </a:r>
            <a:r>
              <a:rPr lang="fr-FR" dirty="0">
                <a:latin typeface="Verdana" panose="020B0604030504040204" pitchFamily="34" charset="0"/>
                <a:ea typeface="Verdana" panose="020B0604030504040204" pitchFamily="34" charset="0"/>
              </a:rPr>
              <a:t> des alternances dans la région se font dans le Loiret</a:t>
            </a:r>
          </a:p>
        </p:txBody>
      </p:sp>
    </p:spTree>
    <p:extLst>
      <p:ext uri="{BB962C8B-B14F-4D97-AF65-F5344CB8AC3E}">
        <p14:creationId xmlns:p14="http://schemas.microsoft.com/office/powerpoint/2010/main" val="435763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589C7B-9D4D-E7C2-06D3-42E8CDC3C40C}"/>
              </a:ext>
            </a:extLst>
          </p:cNvPr>
          <p:cNvSpPr/>
          <p:nvPr/>
        </p:nvSpPr>
        <p:spPr>
          <a:xfrm>
            <a:off x="7934960" y="0"/>
            <a:ext cx="4257040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 descr="Une image contenant texte, ligne, Tracé, diagramme&#10;&#10;Description générée automatiquement">
            <a:extLst>
              <a:ext uri="{FF2B5EF4-FFF2-40B4-BE49-F238E27FC236}">
                <a16:creationId xmlns:a16="http://schemas.microsoft.com/office/drawing/2014/main" id="{EA6C3E4B-B0CF-B7F3-3CCC-19F7811EA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15" y="1119244"/>
            <a:ext cx="7138823" cy="39409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F6DC5BD-B61D-20E5-B548-57BEA93695FC}"/>
              </a:ext>
            </a:extLst>
          </p:cNvPr>
          <p:cNvSpPr txBox="1"/>
          <p:nvPr/>
        </p:nvSpPr>
        <p:spPr>
          <a:xfrm>
            <a:off x="361526" y="5399487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400" i="1" dirty="0"/>
              <a:t>Note : Cette analyse a été réalisée en incluant les alternances dans la région Centre-Val de Loire seulement. 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2BC8FB6-27A9-DA91-5BCD-D8B6945A7CFD}"/>
              </a:ext>
            </a:extLst>
          </p:cNvPr>
          <p:cNvSpPr txBox="1"/>
          <p:nvPr/>
        </p:nvSpPr>
        <p:spPr>
          <a:xfrm>
            <a:off x="8932604" y="1119244"/>
            <a:ext cx="206477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1" dirty="0">
                <a:solidFill>
                  <a:schemeClr val="bg1"/>
                </a:solidFill>
              </a:rPr>
              <a:t>20%</a:t>
            </a:r>
          </a:p>
          <a:p>
            <a:pPr algn="ctr"/>
            <a:r>
              <a:rPr lang="fr-FR" i="1" dirty="0">
                <a:solidFill>
                  <a:schemeClr val="bg1"/>
                </a:solidFill>
              </a:rPr>
              <a:t>des alternances dans la région sont à </a:t>
            </a:r>
            <a:r>
              <a:rPr lang="fr-FR" b="1" i="1" dirty="0">
                <a:solidFill>
                  <a:schemeClr val="bg1"/>
                </a:solidFill>
              </a:rPr>
              <a:t>Orléans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1AC1903-01F6-D6C4-F770-3A1AB315A810}"/>
              </a:ext>
            </a:extLst>
          </p:cNvPr>
          <p:cNvSpPr txBox="1"/>
          <p:nvPr/>
        </p:nvSpPr>
        <p:spPr>
          <a:xfrm>
            <a:off x="8760704" y="3768271"/>
            <a:ext cx="260554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</a:rPr>
              <a:t>Les villes les plus répandues dans la région pour les alternances sont les lieux de formation 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032BBC38-665A-B9F2-2B70-5146456C499E}"/>
              </a:ext>
            </a:extLst>
          </p:cNvPr>
          <p:cNvCxnSpPr>
            <a:cxnSpLocks/>
          </p:cNvCxnSpPr>
          <p:nvPr/>
        </p:nvCxnSpPr>
        <p:spPr>
          <a:xfrm flipV="1">
            <a:off x="8190434" y="3202714"/>
            <a:ext cx="3746090" cy="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" name="Image 2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BB38E7B9-1461-58C0-F2F2-E193F242F4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58652460-66A7-CE2C-03F6-C93BBFAAB837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CF2F7C06-6FF9-FB08-9BF5-B60538A2A1D9}"/>
              </a:ext>
            </a:extLst>
          </p:cNvPr>
          <p:cNvSpPr txBox="1"/>
          <p:nvPr/>
        </p:nvSpPr>
        <p:spPr>
          <a:xfrm>
            <a:off x="17859" y="0"/>
            <a:ext cx="3451123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Verdana" panose="020B0604030504040204" pitchFamily="34" charset="0"/>
                <a:ea typeface="Verdana" panose="020B0604030504040204" pitchFamily="34" charset="0"/>
              </a:rPr>
              <a:t>II.</a:t>
            </a:r>
            <a:r>
              <a:rPr lang="fr-FR" sz="1200" dirty="0">
                <a:latin typeface="+mn-lt"/>
                <a:ea typeface="Verdana" panose="020B0604030504040204" pitchFamily="34" charset="0"/>
              </a:rPr>
              <a:t> Tendances dans la région Centre-Val de Loire</a:t>
            </a:r>
          </a:p>
          <a:p>
            <a:pPr algn="ctr"/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064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DC06D4-5790-547C-B0CF-25177621B78E}"/>
              </a:ext>
            </a:extLst>
          </p:cNvPr>
          <p:cNvSpPr/>
          <p:nvPr/>
        </p:nvSpPr>
        <p:spPr>
          <a:xfrm>
            <a:off x="17859" y="3992880"/>
            <a:ext cx="12156282" cy="286512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7889C08-9C42-308B-4280-EF5AC7353B35}"/>
              </a:ext>
            </a:extLst>
          </p:cNvPr>
          <p:cNvSpPr txBox="1"/>
          <p:nvPr/>
        </p:nvSpPr>
        <p:spPr>
          <a:xfrm>
            <a:off x="8225147" y="4561552"/>
            <a:ext cx="36153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ea typeface="Verdana" panose="020B0604030504040204" pitchFamily="34" charset="0"/>
              </a:rPr>
              <a:t>Près de </a:t>
            </a:r>
            <a:r>
              <a:rPr lang="fr-FR" sz="2000" b="1" dirty="0">
                <a:solidFill>
                  <a:schemeClr val="bg1"/>
                </a:solidFill>
                <a:ea typeface="Verdana" panose="020B0604030504040204" pitchFamily="34" charset="0"/>
              </a:rPr>
              <a:t>40% </a:t>
            </a:r>
            <a:r>
              <a:rPr lang="fr-FR" sz="2000" dirty="0">
                <a:solidFill>
                  <a:schemeClr val="bg1"/>
                </a:solidFill>
                <a:ea typeface="Verdana" panose="020B0604030504040204" pitchFamily="34" charset="0"/>
              </a:rPr>
              <a:t>des entreprises accueillant des alternants sont situées à </a:t>
            </a:r>
            <a:r>
              <a:rPr lang="fr-FR" sz="2000" b="1" dirty="0">
                <a:solidFill>
                  <a:schemeClr val="bg1"/>
                </a:solidFill>
                <a:ea typeface="Verdana" panose="020B0604030504040204" pitchFamily="34" charset="0"/>
              </a:rPr>
              <a:t>moins de 15km </a:t>
            </a:r>
            <a:r>
              <a:rPr lang="fr-FR" sz="2000" dirty="0">
                <a:solidFill>
                  <a:schemeClr val="bg1"/>
                </a:solidFill>
                <a:ea typeface="Verdana" panose="020B0604030504040204" pitchFamily="34" charset="0"/>
              </a:rPr>
              <a:t>de leur lieu d’étude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dirty="0">
              <a:solidFill>
                <a:schemeClr val="bg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33F647A-50CF-4932-E3C4-7B2ADB7A6CC1}"/>
              </a:ext>
            </a:extLst>
          </p:cNvPr>
          <p:cNvSpPr txBox="1"/>
          <p:nvPr/>
        </p:nvSpPr>
        <p:spPr>
          <a:xfrm>
            <a:off x="4385381" y="4561552"/>
            <a:ext cx="342123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</a:rPr>
              <a:t>Évolution vers plus de diversité géographique, expansion dans les zones périurbaines</a:t>
            </a:r>
          </a:p>
          <a:p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07BC340-220B-6B4C-29BA-476A687DA2E5}"/>
              </a:ext>
            </a:extLst>
          </p:cNvPr>
          <p:cNvSpPr txBox="1"/>
          <p:nvPr/>
        </p:nvSpPr>
        <p:spPr>
          <a:xfrm>
            <a:off x="349342" y="4561552"/>
            <a:ext cx="36598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ea typeface="Verdana" panose="020B0604030504040204" pitchFamily="34" charset="0"/>
              </a:rPr>
              <a:t>Les bassins d’emploi se concentrent sur les grandes villes de la région et leurs alentours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BAE5E2C8-E088-5EB2-B661-1920D298B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40" y="3646830"/>
            <a:ext cx="5360320" cy="286647"/>
          </a:xfrm>
          <a:prstGeom prst="rect">
            <a:avLst/>
          </a:prstGeom>
        </p:spPr>
      </p:pic>
      <p:grpSp>
        <p:nvGrpSpPr>
          <p:cNvPr id="25" name="Groupe 24">
            <a:extLst>
              <a:ext uri="{FF2B5EF4-FFF2-40B4-BE49-F238E27FC236}">
                <a16:creationId xmlns:a16="http://schemas.microsoft.com/office/drawing/2014/main" id="{24CF3FA4-523B-9446-8291-6EF6303E3247}"/>
              </a:ext>
            </a:extLst>
          </p:cNvPr>
          <p:cNvGrpSpPr/>
          <p:nvPr/>
        </p:nvGrpSpPr>
        <p:grpSpPr>
          <a:xfrm>
            <a:off x="977063" y="472234"/>
            <a:ext cx="2786359" cy="3027410"/>
            <a:chOff x="703731" y="3302736"/>
            <a:chExt cx="2786359" cy="3027410"/>
          </a:xfrm>
        </p:grpSpPr>
        <p:pic>
          <p:nvPicPr>
            <p:cNvPr id="3" name="Image 2" descr="Une image contenant carte, texte, atlas, capture d’écran&#10;&#10;Description générée automatiquement">
              <a:extLst>
                <a:ext uri="{FF2B5EF4-FFF2-40B4-BE49-F238E27FC236}">
                  <a16:creationId xmlns:a16="http://schemas.microsoft.com/office/drawing/2014/main" id="{50609F59-3EB8-D2E7-8307-84838DA9F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289" t="7636" r="28297" b="13515"/>
            <a:stretch/>
          </p:blipFill>
          <p:spPr>
            <a:xfrm>
              <a:off x="703731" y="3302736"/>
              <a:ext cx="2786359" cy="3027410"/>
            </a:xfrm>
            <a:prstGeom prst="rect">
              <a:avLst/>
            </a:prstGeom>
            <a:solidFill>
              <a:srgbClr val="AFD28F"/>
            </a:solidFill>
            <a:ln w="3175">
              <a:solidFill>
                <a:srgbClr val="1D2162"/>
              </a:solidFill>
            </a:ln>
          </p:spPr>
        </p:pic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1945F2BF-E644-77C7-3C03-950D6ED4607E}"/>
                </a:ext>
              </a:extLst>
            </p:cNvPr>
            <p:cNvSpPr txBox="1"/>
            <p:nvPr/>
          </p:nvSpPr>
          <p:spPr>
            <a:xfrm>
              <a:off x="703731" y="3302736"/>
              <a:ext cx="7727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000" b="1" dirty="0"/>
                <a:t>2017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6795CA14-1DF5-B93A-34D1-99049510542C}"/>
              </a:ext>
            </a:extLst>
          </p:cNvPr>
          <p:cNvGrpSpPr/>
          <p:nvPr/>
        </p:nvGrpSpPr>
        <p:grpSpPr>
          <a:xfrm>
            <a:off x="8460614" y="472234"/>
            <a:ext cx="2754323" cy="3027410"/>
            <a:chOff x="8673974" y="3302736"/>
            <a:chExt cx="2754323" cy="3027410"/>
          </a:xfrm>
        </p:grpSpPr>
        <p:pic>
          <p:nvPicPr>
            <p:cNvPr id="7" name="Image 6" descr="Une image contenant carte, texte, atlas, capture d’écran&#10;&#10;Description générée automatiquement">
              <a:extLst>
                <a:ext uri="{FF2B5EF4-FFF2-40B4-BE49-F238E27FC236}">
                  <a16:creationId xmlns:a16="http://schemas.microsoft.com/office/drawing/2014/main" id="{6762DEA9-0D86-B82F-7812-88972B55D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47" t="13475" r="32262" b="17343"/>
            <a:stretch/>
          </p:blipFill>
          <p:spPr>
            <a:xfrm>
              <a:off x="8673974" y="3302736"/>
              <a:ext cx="2754323" cy="3027410"/>
            </a:xfrm>
            <a:prstGeom prst="rect">
              <a:avLst/>
            </a:prstGeom>
            <a:solidFill>
              <a:srgbClr val="AFD28F"/>
            </a:solidFill>
            <a:ln w="3175">
              <a:solidFill>
                <a:srgbClr val="1D2162"/>
              </a:solidFill>
            </a:ln>
          </p:spPr>
        </p:pic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3DD07B69-68FC-7439-0CF2-95B349D742D8}"/>
                </a:ext>
              </a:extLst>
            </p:cNvPr>
            <p:cNvSpPr txBox="1"/>
            <p:nvPr/>
          </p:nvSpPr>
          <p:spPr>
            <a:xfrm>
              <a:off x="8673974" y="3302736"/>
              <a:ext cx="7727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000" b="1" dirty="0"/>
                <a:t>2023</a:t>
              </a:r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CAAB1D0B-53E9-725E-D2D7-1C55668ABAD9}"/>
              </a:ext>
            </a:extLst>
          </p:cNvPr>
          <p:cNvGrpSpPr/>
          <p:nvPr/>
        </p:nvGrpSpPr>
        <p:grpSpPr>
          <a:xfrm>
            <a:off x="4755275" y="472234"/>
            <a:ext cx="2681450" cy="3027411"/>
            <a:chOff x="4755275" y="472709"/>
            <a:chExt cx="2681450" cy="3027411"/>
          </a:xfrm>
        </p:grpSpPr>
        <p:pic>
          <p:nvPicPr>
            <p:cNvPr id="5" name="Image 4" descr="Une image contenant carte, texte, atlas&#10;&#10;Description générée automatiquement">
              <a:extLst>
                <a:ext uri="{FF2B5EF4-FFF2-40B4-BE49-F238E27FC236}">
                  <a16:creationId xmlns:a16="http://schemas.microsoft.com/office/drawing/2014/main" id="{8B70D8A0-8D51-5696-0D89-12838AAFE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75" t="14679" r="32358" b="14355"/>
            <a:stretch/>
          </p:blipFill>
          <p:spPr>
            <a:xfrm>
              <a:off x="4755275" y="472709"/>
              <a:ext cx="2681450" cy="3027411"/>
            </a:xfrm>
            <a:prstGeom prst="rect">
              <a:avLst/>
            </a:prstGeom>
            <a:solidFill>
              <a:srgbClr val="AFD28F"/>
            </a:solidFill>
            <a:ln w="3175">
              <a:solidFill>
                <a:srgbClr val="1D2162"/>
              </a:solidFill>
            </a:ln>
          </p:spPr>
        </p:pic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86541C21-9799-A1EE-6865-9A607267ABE9}"/>
                </a:ext>
              </a:extLst>
            </p:cNvPr>
            <p:cNvSpPr txBox="1"/>
            <p:nvPr/>
          </p:nvSpPr>
          <p:spPr>
            <a:xfrm>
              <a:off x="4755275" y="473484"/>
              <a:ext cx="7727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000" b="1" dirty="0"/>
                <a:t>2020</a:t>
              </a:r>
            </a:p>
          </p:txBody>
        </p:sp>
      </p:grp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079578F8-C2E8-B6C9-90F3-8E06D27D1AE2}"/>
              </a:ext>
            </a:extLst>
          </p:cNvPr>
          <p:cNvCxnSpPr>
            <a:cxnSpLocks/>
          </p:cNvCxnSpPr>
          <p:nvPr/>
        </p:nvCxnSpPr>
        <p:spPr>
          <a:xfrm>
            <a:off x="4244056" y="4408780"/>
            <a:ext cx="0" cy="17224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2A7E5961-552F-78D2-D758-4BEA8A6D2812}"/>
              </a:ext>
            </a:extLst>
          </p:cNvPr>
          <p:cNvCxnSpPr>
            <a:cxnSpLocks/>
          </p:cNvCxnSpPr>
          <p:nvPr/>
        </p:nvCxnSpPr>
        <p:spPr>
          <a:xfrm>
            <a:off x="7891496" y="4408780"/>
            <a:ext cx="0" cy="17224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674DA1EA-B0C2-C4F4-7AE2-D993F3FF371A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583CFE6C-7A2B-1F93-E4B1-D5DC90445DFB}"/>
              </a:ext>
            </a:extLst>
          </p:cNvPr>
          <p:cNvSpPr txBox="1"/>
          <p:nvPr/>
        </p:nvSpPr>
        <p:spPr>
          <a:xfrm>
            <a:off x="17859" y="0"/>
            <a:ext cx="3451123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Verdana" panose="020B0604030504040204" pitchFamily="34" charset="0"/>
                <a:ea typeface="Verdana" panose="020B0604030504040204" pitchFamily="34" charset="0"/>
              </a:rPr>
              <a:t>II.</a:t>
            </a:r>
            <a:r>
              <a:rPr lang="fr-FR" sz="1200" dirty="0">
                <a:latin typeface="+mn-lt"/>
                <a:ea typeface="Verdana" panose="020B0604030504040204" pitchFamily="34" charset="0"/>
              </a:rPr>
              <a:t> Tendances dans la région Centre-Val de Loire</a:t>
            </a:r>
          </a:p>
          <a:p>
            <a:pPr algn="ctr"/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  <p:pic>
        <p:nvPicPr>
          <p:cNvPr id="10" name="Image 9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55883474-CEB9-1D81-DBB0-85789B1A48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7401" y="-36881"/>
            <a:ext cx="2155071" cy="61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206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F865B15-C524-C495-44C7-5F54A84E9488}"/>
              </a:ext>
            </a:extLst>
          </p:cNvPr>
          <p:cNvSpPr/>
          <p:nvPr/>
        </p:nvSpPr>
        <p:spPr>
          <a:xfrm>
            <a:off x="0" y="-5"/>
            <a:ext cx="3661368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EEB76148-3029-40E3-01DE-F999DB4E1457}"/>
              </a:ext>
            </a:extLst>
          </p:cNvPr>
          <p:cNvSpPr txBox="1">
            <a:spLocks/>
          </p:cNvSpPr>
          <p:nvPr/>
        </p:nvSpPr>
        <p:spPr>
          <a:xfrm>
            <a:off x="4620041" y="1283435"/>
            <a:ext cx="7151412" cy="42911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>
                <a:latin typeface="+mn-lt"/>
                <a:ea typeface="Verdana" panose="020B0604030504040204" pitchFamily="34" charset="0"/>
              </a:rPr>
              <a:t>	Présentation des données</a:t>
            </a:r>
          </a:p>
          <a:p>
            <a:endParaRPr lang="fr-FR" sz="2400" dirty="0">
              <a:latin typeface="+mn-lt"/>
              <a:ea typeface="Verdana" panose="020B0604030504040204" pitchFamily="34" charset="0"/>
            </a:endParaRPr>
          </a:p>
          <a:p>
            <a:r>
              <a:rPr lang="fr-FR" sz="2400" b="1" dirty="0">
                <a:latin typeface="+mn-lt"/>
                <a:ea typeface="Verdana" panose="020B0604030504040204" pitchFamily="34" charset="0"/>
              </a:rPr>
              <a:t>I.</a:t>
            </a:r>
            <a:r>
              <a:rPr lang="fr-FR" sz="2400" dirty="0">
                <a:latin typeface="+mn-lt"/>
                <a:ea typeface="Verdana" panose="020B0604030504040204" pitchFamily="34" charset="0"/>
              </a:rPr>
              <a:t>	Évolution </a:t>
            </a:r>
            <a:r>
              <a:rPr lang="fr-FR" sz="2400">
                <a:latin typeface="+mn-lt"/>
                <a:ea typeface="Verdana" panose="020B0604030504040204" pitchFamily="34" charset="0"/>
              </a:rPr>
              <a:t>et tendances </a:t>
            </a:r>
            <a:r>
              <a:rPr lang="fr-FR" sz="2400" dirty="0">
                <a:latin typeface="+mn-lt"/>
                <a:ea typeface="Verdana" panose="020B0604030504040204" pitchFamily="34" charset="0"/>
              </a:rPr>
              <a:t>des apprentis du CFA 	des universités</a:t>
            </a:r>
          </a:p>
          <a:p>
            <a:endParaRPr lang="fr-FR" sz="2400" dirty="0">
              <a:latin typeface="+mn-lt"/>
              <a:ea typeface="Verdana" panose="020B0604030504040204" pitchFamily="34" charset="0"/>
            </a:endParaRPr>
          </a:p>
          <a:p>
            <a:r>
              <a:rPr lang="fr-FR" sz="2400" b="1" dirty="0">
                <a:latin typeface="+mn-lt"/>
                <a:ea typeface="Verdana" panose="020B0604030504040204" pitchFamily="34" charset="0"/>
              </a:rPr>
              <a:t>II.</a:t>
            </a:r>
            <a:r>
              <a:rPr lang="fr-FR" sz="2400" dirty="0">
                <a:latin typeface="+mn-lt"/>
                <a:ea typeface="Verdana" panose="020B0604030504040204" pitchFamily="34" charset="0"/>
              </a:rPr>
              <a:t>	Tendances dans la région Centre-Val de Loire</a:t>
            </a:r>
          </a:p>
          <a:p>
            <a:pPr lvl="1"/>
            <a:endParaRPr lang="fr-FR" sz="2400" dirty="0">
              <a:ea typeface="Verdana" panose="020B0604030504040204" pitchFamily="34" charset="0"/>
            </a:endParaRPr>
          </a:p>
          <a:p>
            <a:r>
              <a:rPr lang="fr-FR" sz="2400" b="1" dirty="0">
                <a:latin typeface="+mn-lt"/>
                <a:ea typeface="Verdana" panose="020B0604030504040204" pitchFamily="34" charset="0"/>
              </a:rPr>
              <a:t>III.</a:t>
            </a:r>
            <a:r>
              <a:rPr lang="fr-FR" sz="2400" dirty="0">
                <a:latin typeface="+mn-lt"/>
                <a:ea typeface="Verdana" panose="020B0604030504040204" pitchFamily="34" charset="0"/>
              </a:rPr>
              <a:t>	Tendances en dehors de la région</a:t>
            </a:r>
          </a:p>
          <a:p>
            <a:endParaRPr lang="fr-FR" sz="2400" dirty="0">
              <a:latin typeface="+mn-lt"/>
              <a:ea typeface="Verdana" panose="020B0604030504040204" pitchFamily="34" charset="0"/>
            </a:endParaRPr>
          </a:p>
          <a:p>
            <a:r>
              <a:rPr lang="fr-FR" sz="2400" b="1" dirty="0">
                <a:latin typeface="+mn-lt"/>
                <a:ea typeface="Verdana" panose="020B0604030504040204" pitchFamily="34" charset="0"/>
              </a:rPr>
              <a:t>IV.</a:t>
            </a:r>
            <a:r>
              <a:rPr lang="fr-FR" sz="2400" dirty="0">
                <a:latin typeface="+mn-lt"/>
                <a:ea typeface="Verdana" panose="020B0604030504040204" pitchFamily="34" charset="0"/>
              </a:rPr>
              <a:t>	Mise en apprentissage du Master ESA, un 	objectif envisageable ?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D0161C3-F330-C25A-E2F4-266347B1E180}"/>
              </a:ext>
            </a:extLst>
          </p:cNvPr>
          <p:cNvSpPr txBox="1"/>
          <p:nvPr/>
        </p:nvSpPr>
        <p:spPr>
          <a:xfrm>
            <a:off x="714722" y="955550"/>
            <a:ext cx="223192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400" dirty="0">
                <a:solidFill>
                  <a:schemeClr val="bg1"/>
                </a:solidFill>
                <a:ea typeface="Verdana" panose="020B0604030504040204" pitchFamily="34" charset="0"/>
              </a:rPr>
              <a:t>Plan d’analyse</a:t>
            </a:r>
          </a:p>
        </p:txBody>
      </p:sp>
      <p:pic>
        <p:nvPicPr>
          <p:cNvPr id="11" name="Image 10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77F76869-3E5C-4240-F8C7-00BE6721B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368" y="6242265"/>
            <a:ext cx="2155071" cy="61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723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0454FE-D1CF-03FC-C6F8-4237612BC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81F01D4-ADEA-B9E7-D4B2-6411E518DF9F}"/>
              </a:ext>
            </a:extLst>
          </p:cNvPr>
          <p:cNvSpPr/>
          <p:nvPr/>
        </p:nvSpPr>
        <p:spPr>
          <a:xfrm>
            <a:off x="0" y="-5"/>
            <a:ext cx="3661368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01EC0E42-802C-2782-2D9B-32C3B9767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368" y="6242265"/>
            <a:ext cx="2155071" cy="615735"/>
          </a:xfrm>
          <a:prstGeom prst="rect">
            <a:avLst/>
          </a:prstGeom>
        </p:spPr>
      </p:pic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806DCC58-7E29-B922-EFBB-3D2245ACD25F}"/>
              </a:ext>
            </a:extLst>
          </p:cNvPr>
          <p:cNvCxnSpPr/>
          <p:nvPr/>
        </p:nvCxnSpPr>
        <p:spPr>
          <a:xfrm>
            <a:off x="7694187" y="3795252"/>
            <a:ext cx="396626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2F291060-CA43-A9CD-FDB7-C6097A3BE3F2}"/>
              </a:ext>
            </a:extLst>
          </p:cNvPr>
          <p:cNvSpPr txBox="1">
            <a:spLocks/>
          </p:cNvSpPr>
          <p:nvPr/>
        </p:nvSpPr>
        <p:spPr>
          <a:xfrm>
            <a:off x="4156242" y="1491429"/>
            <a:ext cx="7472516" cy="2313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b="1" dirty="0">
                <a:latin typeface="Verdana" panose="020B0604030504040204" pitchFamily="34" charset="0"/>
                <a:ea typeface="Verdana" panose="020B0604030504040204" pitchFamily="34" charset="0"/>
              </a:rPr>
              <a:t>III.</a:t>
            </a:r>
          </a:p>
          <a:p>
            <a:pPr algn="ctr"/>
            <a:endParaRPr lang="fr-FR" b="1" dirty="0">
              <a:latin typeface="+mn-lt"/>
              <a:ea typeface="Verdana" panose="020B0604030504040204" pitchFamily="34" charset="0"/>
            </a:endParaRPr>
          </a:p>
          <a:p>
            <a:pPr algn="ctr"/>
            <a:r>
              <a:rPr lang="fr-FR" sz="4400" dirty="0">
                <a:latin typeface="+mn-lt"/>
                <a:ea typeface="Verdana" panose="020B0604030504040204" pitchFamily="34" charset="0"/>
              </a:rPr>
              <a:t>Tendances en dehors de la région</a:t>
            </a:r>
          </a:p>
          <a:p>
            <a:pPr algn="ctr"/>
            <a:endParaRPr lang="fr-FR" sz="4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2454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0F5A4B-19F7-04C8-BD01-4CE0E558EC96}"/>
              </a:ext>
            </a:extLst>
          </p:cNvPr>
          <p:cNvSpPr/>
          <p:nvPr/>
        </p:nvSpPr>
        <p:spPr>
          <a:xfrm>
            <a:off x="-1" y="-5"/>
            <a:ext cx="4479403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014EB3B-408C-8553-2141-EFEA69552F3E}"/>
              </a:ext>
            </a:extLst>
          </p:cNvPr>
          <p:cNvSpPr txBox="1"/>
          <p:nvPr/>
        </p:nvSpPr>
        <p:spPr>
          <a:xfrm>
            <a:off x="5231626" y="791300"/>
            <a:ext cx="6220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sz="2200" dirty="0"/>
              <a:t>L’Île-de-France a toujours été la première région (hors CVDL) qui accueillait le plus de contrats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01ABB20-E7FE-837A-BDD7-40A99C63A98A}"/>
              </a:ext>
            </a:extLst>
          </p:cNvPr>
          <p:cNvSpPr txBox="1"/>
          <p:nvPr/>
        </p:nvSpPr>
        <p:spPr>
          <a:xfrm>
            <a:off x="864927" y="4724303"/>
            <a:ext cx="282185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bg1"/>
                </a:solidFill>
              </a:rPr>
              <a:t>1/3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des contrats hors Centre-Val de Loire se passent en Île-de-France</a:t>
            </a:r>
          </a:p>
        </p:txBody>
      </p:sp>
      <p:pic>
        <p:nvPicPr>
          <p:cNvPr id="3" name="Image 2" descr="Une image contenant texte, cercle, diagramme, Police&#10;&#10;Description générée automatiquement">
            <a:extLst>
              <a:ext uri="{FF2B5EF4-FFF2-40B4-BE49-F238E27FC236}">
                <a16:creationId xmlns:a16="http://schemas.microsoft.com/office/drawing/2014/main" id="{5F53D025-05EB-326D-5C75-BE66377E3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55" y="869958"/>
            <a:ext cx="3498402" cy="34984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BA849A1C-CC76-64DF-4828-A66A0A8E77DB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B7C97887-497F-3F9A-2964-C48E5A65CA43}"/>
              </a:ext>
            </a:extLst>
          </p:cNvPr>
          <p:cNvSpPr txBox="1"/>
          <p:nvPr/>
        </p:nvSpPr>
        <p:spPr>
          <a:xfrm>
            <a:off x="17859" y="0"/>
            <a:ext cx="2898961" cy="438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III. </a:t>
            </a:r>
            <a:r>
              <a:rPr lang="fr-FR" sz="1200" dirty="0">
                <a:solidFill>
                  <a:schemeClr val="bg1"/>
                </a:solidFill>
                <a:latin typeface="+mn-lt"/>
                <a:ea typeface="Verdana" panose="020B0604030504040204" pitchFamily="34" charset="0"/>
              </a:rPr>
              <a:t>Tendances en dehors de la région</a:t>
            </a:r>
          </a:p>
          <a:p>
            <a:r>
              <a:rPr lang="fr-FR" sz="10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solidFill>
                <a:schemeClr val="bg1"/>
              </a:solidFill>
              <a:latin typeface="HelveticaNeueforSAS" panose="020B0604020202020204" pitchFamily="34" charset="0"/>
            </a:endParaRPr>
          </a:p>
        </p:txBody>
      </p:sp>
      <p:pic>
        <p:nvPicPr>
          <p:cNvPr id="6" name="Image 5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9C762C47-FC33-FFF5-674A-72D8E22ADC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416" y="2392526"/>
            <a:ext cx="7126999" cy="39516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Image 10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84A74557-1C30-1328-289B-81DBC20ACD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8924" y="6344193"/>
            <a:ext cx="2155071" cy="61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342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82A300-3DE0-12A7-A942-694BB80600CD}"/>
              </a:ext>
            </a:extLst>
          </p:cNvPr>
          <p:cNvSpPr/>
          <p:nvPr/>
        </p:nvSpPr>
        <p:spPr>
          <a:xfrm>
            <a:off x="17859" y="3310359"/>
            <a:ext cx="12156282" cy="3547646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38E3228-0DD0-3D74-ACD3-F9B59350C07E}"/>
              </a:ext>
            </a:extLst>
          </p:cNvPr>
          <p:cNvSpPr txBox="1"/>
          <p:nvPr/>
        </p:nvSpPr>
        <p:spPr>
          <a:xfrm>
            <a:off x="869317" y="3816667"/>
            <a:ext cx="4499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ea typeface="Verdana" panose="020B0604030504040204" pitchFamily="34" charset="0"/>
              </a:rPr>
              <a:t>Forte tendance des alternants en bac+5 (Master, DSCG) à aller en Ile-de-France par rapport aux autres formations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8A19285-81EC-AE3D-CA76-2831CABCF19C}"/>
              </a:ext>
            </a:extLst>
          </p:cNvPr>
          <p:cNvSpPr txBox="1"/>
          <p:nvPr/>
        </p:nvSpPr>
        <p:spPr>
          <a:xfrm>
            <a:off x="869318" y="4730033"/>
            <a:ext cx="449909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fr-FR" sz="2000" dirty="0">
              <a:solidFill>
                <a:schemeClr val="bg1"/>
              </a:solidFill>
              <a:ea typeface="Verdana" panose="020B060403050404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ea typeface="Verdana" panose="020B0604030504040204" pitchFamily="34" charset="0"/>
              </a:rPr>
              <a:t>Master, des formations spécialisées convoitées par les grandes entreprises et leurs sièges localisés le plus souvent en région parisienne</a:t>
            </a:r>
          </a:p>
          <a:p>
            <a:endParaRPr lang="fr-FR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3081868C-0FB1-1DE4-F05A-D944461602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3574328"/>
            <a:ext cx="5471690" cy="301970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CAB9685-A404-CCBC-2723-44B1707D7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788" y="437262"/>
            <a:ext cx="2682343" cy="2682343"/>
          </a:xfrm>
          <a:prstGeom prst="rect">
            <a:avLst/>
          </a:prstGeom>
        </p:spPr>
      </p:pic>
      <p:pic>
        <p:nvPicPr>
          <p:cNvPr id="11" name="Image 10" descr="Une image contenant texte, cercle, Police, Caractère coloré&#10;&#10;Description générée automatiquement">
            <a:extLst>
              <a:ext uri="{FF2B5EF4-FFF2-40B4-BE49-F238E27FC236}">
                <a16:creationId xmlns:a16="http://schemas.microsoft.com/office/drawing/2014/main" id="{F50BA4B6-8E92-8F2C-8AAF-8FF8FCD2B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27" y="437263"/>
            <a:ext cx="2682343" cy="2682343"/>
          </a:xfrm>
          <a:prstGeom prst="rect">
            <a:avLst/>
          </a:prstGeom>
        </p:spPr>
      </p:pic>
      <p:pic>
        <p:nvPicPr>
          <p:cNvPr id="14" name="Image 13" descr="Une image contenant texte, cercle, Police, Caractère coloré&#10;&#10;Description générée automatiquement">
            <a:extLst>
              <a:ext uri="{FF2B5EF4-FFF2-40B4-BE49-F238E27FC236}">
                <a16:creationId xmlns:a16="http://schemas.microsoft.com/office/drawing/2014/main" id="{DC9C2C32-1B37-E226-B364-5AC8C92049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866" y="437262"/>
            <a:ext cx="2682343" cy="268234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BC76B977-11E6-C095-0F83-B4B82F5FF91B}"/>
              </a:ext>
            </a:extLst>
          </p:cNvPr>
          <p:cNvSpPr txBox="1"/>
          <p:nvPr/>
        </p:nvSpPr>
        <p:spPr>
          <a:xfrm>
            <a:off x="418033" y="2750273"/>
            <a:ext cx="1176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bac +2/+3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274E814-4879-75FC-68CC-7011EAAA5879}"/>
              </a:ext>
            </a:extLst>
          </p:cNvPr>
          <p:cNvSpPr txBox="1"/>
          <p:nvPr/>
        </p:nvSpPr>
        <p:spPr>
          <a:xfrm>
            <a:off x="8181637" y="2750273"/>
            <a:ext cx="87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bac +5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F09C27C5-4A44-3B67-0F33-CC6CFE691B75}"/>
              </a:ext>
            </a:extLst>
          </p:cNvPr>
          <p:cNvSpPr txBox="1"/>
          <p:nvPr/>
        </p:nvSpPr>
        <p:spPr>
          <a:xfrm>
            <a:off x="4446598" y="2750273"/>
            <a:ext cx="1067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bac +3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43B6EE52-1CC7-8C9C-A466-BB44AD1465B1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F73831D5-95D5-5023-1928-E5FEEEB3EC35}"/>
              </a:ext>
            </a:extLst>
          </p:cNvPr>
          <p:cNvSpPr txBox="1"/>
          <p:nvPr/>
        </p:nvSpPr>
        <p:spPr>
          <a:xfrm>
            <a:off x="17859" y="0"/>
            <a:ext cx="289896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Verdana" panose="020B0604030504040204" pitchFamily="34" charset="0"/>
                <a:ea typeface="Verdana" panose="020B0604030504040204" pitchFamily="34" charset="0"/>
              </a:rPr>
              <a:t>III. </a:t>
            </a:r>
            <a:r>
              <a:rPr lang="fr-FR" sz="1200" dirty="0">
                <a:latin typeface="+mn-lt"/>
                <a:ea typeface="Verdana" panose="020B0604030504040204" pitchFamily="34" charset="0"/>
              </a:rPr>
              <a:t>Tendances en dehors de la région</a:t>
            </a:r>
          </a:p>
          <a:p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  <p:pic>
        <p:nvPicPr>
          <p:cNvPr id="3" name="Image 2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2FCBF176-CEA7-BBAA-1BE2-C83886A4C0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6929" y="0"/>
            <a:ext cx="2155071" cy="61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932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1B234-6C99-1133-08D9-4C5911D19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CCBFEB1-348E-9D0D-0B92-6184F46AD7FC}"/>
              </a:ext>
            </a:extLst>
          </p:cNvPr>
          <p:cNvSpPr/>
          <p:nvPr/>
        </p:nvSpPr>
        <p:spPr>
          <a:xfrm>
            <a:off x="17859" y="3310359"/>
            <a:ext cx="12156282" cy="3547646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Image 5" descr="Une image contenant carte, texte, atlas, capture d’écran&#10;&#10;Description générée automatiquement">
            <a:extLst>
              <a:ext uri="{FF2B5EF4-FFF2-40B4-BE49-F238E27FC236}">
                <a16:creationId xmlns:a16="http://schemas.microsoft.com/office/drawing/2014/main" id="{048461CB-6D8C-4512-9D6D-9D66D7788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8" t="7593" r="24220" b="15757"/>
          <a:stretch/>
        </p:blipFill>
        <p:spPr>
          <a:xfrm>
            <a:off x="833376" y="508598"/>
            <a:ext cx="2860186" cy="2353053"/>
          </a:xfrm>
          <a:prstGeom prst="rect">
            <a:avLst/>
          </a:prstGeom>
        </p:spPr>
      </p:pic>
      <p:pic>
        <p:nvPicPr>
          <p:cNvPr id="7" name="Image 6" descr="Une image contenant carte, texte, atlas, capture d’écran&#10;&#10;Description générée automatiquement">
            <a:extLst>
              <a:ext uri="{FF2B5EF4-FFF2-40B4-BE49-F238E27FC236}">
                <a16:creationId xmlns:a16="http://schemas.microsoft.com/office/drawing/2014/main" id="{CDD3AEC4-705D-0CC7-280D-AC2B07E900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3" t="7590" r="26018" b="19449"/>
          <a:stretch/>
        </p:blipFill>
        <p:spPr>
          <a:xfrm>
            <a:off x="4559322" y="481788"/>
            <a:ext cx="3073356" cy="2406674"/>
          </a:xfrm>
          <a:prstGeom prst="rect">
            <a:avLst/>
          </a:prstGeom>
        </p:spPr>
      </p:pic>
      <p:pic>
        <p:nvPicPr>
          <p:cNvPr id="8" name="Image 7" descr="Une image contenant carte, texte, capture d’écran, atlas&#10;&#10;Description générée automatiquement">
            <a:extLst>
              <a:ext uri="{FF2B5EF4-FFF2-40B4-BE49-F238E27FC236}">
                <a16:creationId xmlns:a16="http://schemas.microsoft.com/office/drawing/2014/main" id="{D92ACEBC-9B49-6C1F-8BFB-4D8DE1D567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48" t="7586" r="26770" b="19073"/>
          <a:stretch/>
        </p:blipFill>
        <p:spPr>
          <a:xfrm>
            <a:off x="8602589" y="471320"/>
            <a:ext cx="2756035" cy="2427607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5AAC5843-3C1A-9D40-8D94-CFA7CC64B209}"/>
              </a:ext>
            </a:extLst>
          </p:cNvPr>
          <p:cNvSpPr txBox="1"/>
          <p:nvPr/>
        </p:nvSpPr>
        <p:spPr>
          <a:xfrm>
            <a:off x="5642048" y="4268574"/>
            <a:ext cx="641620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bg1"/>
                </a:solidFill>
                <a:ea typeface="Verdana" panose="020B0604030504040204" pitchFamily="34" charset="0"/>
              </a:rPr>
              <a:t>Les mobilités hors de la région se font dans les bassins d’emploi proches : </a:t>
            </a:r>
            <a:r>
              <a:rPr lang="fr-FR" sz="2000" b="1" dirty="0">
                <a:solidFill>
                  <a:schemeClr val="bg1"/>
                </a:solidFill>
                <a:ea typeface="Verdana" panose="020B0604030504040204" pitchFamily="34" charset="0"/>
              </a:rPr>
              <a:t>Paris</a:t>
            </a:r>
            <a:r>
              <a:rPr lang="fr-FR" sz="2000" dirty="0">
                <a:solidFill>
                  <a:schemeClr val="bg1"/>
                </a:solidFill>
                <a:ea typeface="Verdana" panose="020B0604030504040204" pitchFamily="34" charset="0"/>
              </a:rPr>
              <a:t>,</a:t>
            </a:r>
            <a:r>
              <a:rPr lang="fr-FR" sz="2000" b="1" dirty="0">
                <a:solidFill>
                  <a:schemeClr val="bg1"/>
                </a:solidFill>
                <a:ea typeface="Verdana" panose="020B0604030504040204" pitchFamily="34" charset="0"/>
              </a:rPr>
              <a:t> Nevers</a:t>
            </a:r>
            <a:r>
              <a:rPr lang="fr-FR" sz="2000" dirty="0">
                <a:solidFill>
                  <a:schemeClr val="bg1"/>
                </a:solidFill>
                <a:ea typeface="Verdana" panose="020B0604030504040204" pitchFamily="34" charset="0"/>
              </a:rPr>
              <a:t>, Le Mans, Limoges</a:t>
            </a:r>
          </a:p>
          <a:p>
            <a:endParaRPr lang="fr-FR" sz="2000" dirty="0">
              <a:solidFill>
                <a:schemeClr val="bg1"/>
              </a:solidFill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bg1"/>
                </a:solidFill>
                <a:ea typeface="Verdana" panose="020B0604030504040204" pitchFamily="34" charset="0"/>
              </a:rPr>
              <a:t>Les entreprises recrutent au-delà des bassins locaux</a:t>
            </a:r>
          </a:p>
        </p:txBody>
      </p:sp>
      <p:pic>
        <p:nvPicPr>
          <p:cNvPr id="18" name="Image 17" descr="Une image contenant carte, texte, capture d’écran, atlas&#10;&#10;Description générée automatiquement">
            <a:extLst>
              <a:ext uri="{FF2B5EF4-FFF2-40B4-BE49-F238E27FC236}">
                <a16:creationId xmlns:a16="http://schemas.microsoft.com/office/drawing/2014/main" id="{7B5FDD59-37D7-A66B-39F2-7555BB24B0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936" b="5676"/>
          <a:stretch/>
        </p:blipFill>
        <p:spPr>
          <a:xfrm>
            <a:off x="3415840" y="2992753"/>
            <a:ext cx="5360320" cy="280330"/>
          </a:xfrm>
          <a:prstGeom prst="rect">
            <a:avLst/>
          </a:prstGeom>
        </p:spPr>
      </p:pic>
      <p:pic>
        <p:nvPicPr>
          <p:cNvPr id="24" name="Image 23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5CA5BD6D-639A-D89F-DE27-0D34899C36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09" y="3729426"/>
            <a:ext cx="4897289" cy="2709512"/>
          </a:xfrm>
          <a:prstGeom prst="rect">
            <a:avLst/>
          </a:prstGeom>
        </p:spPr>
      </p:pic>
      <p:cxnSp>
        <p:nvCxnSpPr>
          <p:cNvPr id="2" name="Connecteur droit 1">
            <a:extLst>
              <a:ext uri="{FF2B5EF4-FFF2-40B4-BE49-F238E27FC236}">
                <a16:creationId xmlns:a16="http://schemas.microsoft.com/office/drawing/2014/main" id="{B996323B-B0AB-F584-3005-C97E5602E3EA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F43291F8-3E04-F720-ED2E-CD48DA8C5F1A}"/>
              </a:ext>
            </a:extLst>
          </p:cNvPr>
          <p:cNvSpPr txBox="1"/>
          <p:nvPr/>
        </p:nvSpPr>
        <p:spPr>
          <a:xfrm>
            <a:off x="17859" y="0"/>
            <a:ext cx="289896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Verdana" panose="020B0604030504040204" pitchFamily="34" charset="0"/>
                <a:ea typeface="Verdana" panose="020B0604030504040204" pitchFamily="34" charset="0"/>
              </a:rPr>
              <a:t>III. </a:t>
            </a:r>
            <a:r>
              <a:rPr lang="fr-FR" sz="1200" dirty="0">
                <a:latin typeface="+mn-lt"/>
                <a:ea typeface="Verdana" panose="020B0604030504040204" pitchFamily="34" charset="0"/>
              </a:rPr>
              <a:t>Tendances en dehors de la région</a:t>
            </a:r>
          </a:p>
          <a:p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  <p:pic>
        <p:nvPicPr>
          <p:cNvPr id="4" name="Image 3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A002177C-DABC-ADD4-A6A2-9EA92C0226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606" y="-32920"/>
            <a:ext cx="2155071" cy="61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041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DAE126-021C-5EE6-8F78-C591B61ADC86}"/>
              </a:ext>
            </a:extLst>
          </p:cNvPr>
          <p:cNvSpPr/>
          <p:nvPr/>
        </p:nvSpPr>
        <p:spPr>
          <a:xfrm>
            <a:off x="6096001" y="0"/>
            <a:ext cx="6095998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5F17E97-D9BC-64BB-B9B9-44A21A54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479" y="577954"/>
            <a:ext cx="5405042" cy="297494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7FE2FB64-CBFF-66F5-66DD-9B0BA124B2BD}"/>
              </a:ext>
            </a:extLst>
          </p:cNvPr>
          <p:cNvSpPr txBox="1"/>
          <p:nvPr/>
        </p:nvSpPr>
        <p:spPr>
          <a:xfrm>
            <a:off x="389496" y="4880954"/>
            <a:ext cx="52535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dirty="0"/>
              <a:t>Les partenariats entre les centres de formation et les entreprises locales sont souvent mieux établis pour les formations professionnalisantes (licence pro, BUT), qui ont une vocation plus locale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C895524-48C2-5E85-84E4-A0E662929C0D}"/>
              </a:ext>
            </a:extLst>
          </p:cNvPr>
          <p:cNvSpPr txBox="1"/>
          <p:nvPr/>
        </p:nvSpPr>
        <p:spPr>
          <a:xfrm>
            <a:off x="6590317" y="3865291"/>
            <a:ext cx="51695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bg1"/>
                </a:solidFill>
                <a:ea typeface="Verdana" panose="020B0604030504040204" pitchFamily="34" charset="0"/>
              </a:rPr>
              <a:t>Les étudiants en fin de cycle universitaires sont généralement plus indépendants et ouverts à la mobilité</a:t>
            </a:r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A82C249D-D423-F976-6A06-8AB5C7372F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133126"/>
              </p:ext>
            </p:extLst>
          </p:nvPr>
        </p:nvGraphicFramePr>
        <p:xfrm>
          <a:off x="110884" y="577954"/>
          <a:ext cx="5810744" cy="2963715"/>
        </p:xfrm>
        <a:graphic>
          <a:graphicData uri="http://schemas.openxmlformats.org/drawingml/2006/table">
            <a:tbl>
              <a:tblPr firstRow="1" lastRow="1" bandRow="1">
                <a:tableStyleId>{2A488322-F2BA-4B5B-9748-0D474271808F}</a:tableStyleId>
              </a:tblPr>
              <a:tblGrid>
                <a:gridCol w="2921683">
                  <a:extLst>
                    <a:ext uri="{9D8B030D-6E8A-4147-A177-3AD203B41FA5}">
                      <a16:colId xmlns:a16="http://schemas.microsoft.com/office/drawing/2014/main" val="3414021312"/>
                    </a:ext>
                  </a:extLst>
                </a:gridCol>
                <a:gridCol w="2889061">
                  <a:extLst>
                    <a:ext uri="{9D8B030D-6E8A-4147-A177-3AD203B41FA5}">
                      <a16:colId xmlns:a16="http://schemas.microsoft.com/office/drawing/2014/main" val="1778402663"/>
                    </a:ext>
                  </a:extLst>
                </a:gridCol>
              </a:tblGrid>
              <a:tr h="494835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Formation</a:t>
                      </a:r>
                    </a:p>
                  </a:txBody>
                  <a:tcPr>
                    <a:solidFill>
                      <a:srgbClr val="1F236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Distance moyenne parcourue (km)</a:t>
                      </a:r>
                    </a:p>
                  </a:txBody>
                  <a:tcPr>
                    <a:solidFill>
                      <a:srgbClr val="1F23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1459614"/>
                  </a:ext>
                </a:extLst>
              </a:tr>
              <a:tr h="362937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DSCG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368669"/>
                  </a:ext>
                </a:extLst>
              </a:tr>
              <a:tr h="282763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628949"/>
                  </a:ext>
                </a:extLst>
              </a:tr>
              <a:tr h="282763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BUT/DUT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5621037"/>
                  </a:ext>
                </a:extLst>
              </a:tr>
              <a:tr h="282763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LICENCE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750789"/>
                  </a:ext>
                </a:extLst>
              </a:tr>
              <a:tr h="282763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MASTER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49221"/>
                  </a:ext>
                </a:extLst>
              </a:tr>
              <a:tr h="494835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TOUTES LES FORMATIONS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1168254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6F5CB166-E62F-93F6-F3FE-F8BFF2F2FFA2}"/>
              </a:ext>
            </a:extLst>
          </p:cNvPr>
          <p:cNvSpPr txBox="1"/>
          <p:nvPr/>
        </p:nvSpPr>
        <p:spPr>
          <a:xfrm>
            <a:off x="6590317" y="4967835"/>
            <a:ext cx="50386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bg1"/>
                </a:solidFill>
              </a:rPr>
              <a:t>Toutes ces différences reflètent la nature des formations, des attentes des entreprises et des réalités économiques et géographiques des secteurs d’activité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9F16984-CD45-2BD9-9FBA-6D015CC909C5}"/>
              </a:ext>
            </a:extLst>
          </p:cNvPr>
          <p:cNvSpPr txBox="1"/>
          <p:nvPr/>
        </p:nvSpPr>
        <p:spPr>
          <a:xfrm>
            <a:off x="546130" y="3922759"/>
            <a:ext cx="49402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dirty="0"/>
              <a:t>Les alternants parcourent en moyenne </a:t>
            </a:r>
            <a:r>
              <a:rPr lang="fr-FR" b="1" dirty="0"/>
              <a:t>74km</a:t>
            </a:r>
            <a:r>
              <a:rPr lang="fr-FR" dirty="0"/>
              <a:t> entre leur lieu d’apprentissage et d’étude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3F9A41E-053C-F5D3-806E-04271110C8D4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DCBA5D95-0904-A74D-87D9-08B2E47AC7FB}"/>
              </a:ext>
            </a:extLst>
          </p:cNvPr>
          <p:cNvSpPr txBox="1"/>
          <p:nvPr/>
        </p:nvSpPr>
        <p:spPr>
          <a:xfrm>
            <a:off x="17859" y="0"/>
            <a:ext cx="289896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Verdana" panose="020B0604030504040204" pitchFamily="34" charset="0"/>
                <a:ea typeface="Verdana" panose="020B0604030504040204" pitchFamily="34" charset="0"/>
              </a:rPr>
              <a:t>III. </a:t>
            </a:r>
            <a:r>
              <a:rPr lang="fr-FR" sz="1200" dirty="0">
                <a:latin typeface="+mn-lt"/>
                <a:ea typeface="Verdana" panose="020B0604030504040204" pitchFamily="34" charset="0"/>
              </a:rPr>
              <a:t>Tendances en dehors de la région</a:t>
            </a:r>
          </a:p>
          <a:p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  <p:pic>
        <p:nvPicPr>
          <p:cNvPr id="11" name="Image 10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815A7F42-E980-A6D1-B967-2BA172DBE7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25831"/>
            <a:ext cx="2155071" cy="61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371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C354D-2842-8951-2B50-D46E924B31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EC305F-C792-1A13-08D8-794FB0D8E248}"/>
              </a:ext>
            </a:extLst>
          </p:cNvPr>
          <p:cNvSpPr/>
          <p:nvPr/>
        </p:nvSpPr>
        <p:spPr>
          <a:xfrm>
            <a:off x="0" y="-5"/>
            <a:ext cx="3661368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BC72FBF3-18F5-3ED4-A216-C2012F5AD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368" y="6242265"/>
            <a:ext cx="2155071" cy="615735"/>
          </a:xfrm>
          <a:prstGeom prst="rect">
            <a:avLst/>
          </a:prstGeom>
        </p:spPr>
      </p:pic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2824C449-3026-1D31-E035-052C0704C5FF}"/>
              </a:ext>
            </a:extLst>
          </p:cNvPr>
          <p:cNvCxnSpPr/>
          <p:nvPr/>
        </p:nvCxnSpPr>
        <p:spPr>
          <a:xfrm>
            <a:off x="7694187" y="3795252"/>
            <a:ext cx="396626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AF5E0A71-84A3-8136-8C0E-058887B5B211}"/>
              </a:ext>
            </a:extLst>
          </p:cNvPr>
          <p:cNvSpPr txBox="1">
            <a:spLocks/>
          </p:cNvSpPr>
          <p:nvPr/>
        </p:nvSpPr>
        <p:spPr>
          <a:xfrm>
            <a:off x="3980663" y="1482220"/>
            <a:ext cx="7823674" cy="2313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600" b="1" dirty="0">
                <a:latin typeface="Verdana" panose="020B0604030504040204" pitchFamily="34" charset="0"/>
                <a:ea typeface="Verdana" panose="020B0604030504040204" pitchFamily="34" charset="0"/>
              </a:rPr>
              <a:t>IV.</a:t>
            </a:r>
          </a:p>
          <a:p>
            <a:pPr algn="ctr"/>
            <a:endParaRPr lang="fr-FR" sz="36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fr-FR" sz="3600" dirty="0">
                <a:latin typeface="Verdana" panose="020B0604030504040204" pitchFamily="34" charset="0"/>
                <a:ea typeface="Verdana" panose="020B0604030504040204" pitchFamily="34" charset="0"/>
              </a:rPr>
              <a:t>Mise en apprentissage du Master ESA, un objectif envisageable ?</a:t>
            </a:r>
          </a:p>
          <a:p>
            <a:pPr algn="ctr"/>
            <a:endParaRPr lang="fr-FR" sz="4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60968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31C55-D6A3-6BC1-C4C9-C70B16927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B56A84-BE2B-381D-3CD7-B9A17CB06FB4}"/>
              </a:ext>
            </a:extLst>
          </p:cNvPr>
          <p:cNvSpPr/>
          <p:nvPr/>
        </p:nvSpPr>
        <p:spPr>
          <a:xfrm>
            <a:off x="-1" y="0"/>
            <a:ext cx="6096002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05E83FC8-4C40-5479-AF9B-C77C38022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6929" y="6259521"/>
            <a:ext cx="2155071" cy="615735"/>
          </a:xfrm>
          <a:prstGeom prst="rect">
            <a:avLst/>
          </a:prstGeom>
        </p:spPr>
      </p:pic>
      <p:pic>
        <p:nvPicPr>
          <p:cNvPr id="3" name="Image 2" descr="Une image contenant texte, cercle, Police, Caractère coloré&#10;&#10;Description générée automatiquement">
            <a:extLst>
              <a:ext uri="{FF2B5EF4-FFF2-40B4-BE49-F238E27FC236}">
                <a16:creationId xmlns:a16="http://schemas.microsoft.com/office/drawing/2014/main" id="{B8EC1148-D293-3E39-0759-26E4292A37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761" y="220935"/>
            <a:ext cx="3764360" cy="376436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A739DAD0-A9C2-26B5-7B9D-8F20F6F5D07D}"/>
              </a:ext>
            </a:extLst>
          </p:cNvPr>
          <p:cNvSpPr txBox="1"/>
          <p:nvPr/>
        </p:nvSpPr>
        <p:spPr>
          <a:xfrm>
            <a:off x="6196688" y="4936082"/>
            <a:ext cx="63545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La faisabilité d’un M2 ESA en apprentissage semble réaliste, car d’autres Masters ont une part importante d’alternance en Ile-de-France. Mais cela que sous certaines conditions.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80B4563-2982-A5D3-25CA-A472A8320DFD}"/>
              </a:ext>
            </a:extLst>
          </p:cNvPr>
          <p:cNvSpPr txBox="1"/>
          <p:nvPr/>
        </p:nvSpPr>
        <p:spPr>
          <a:xfrm>
            <a:off x="7597485" y="3983525"/>
            <a:ext cx="32409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/>
              <a:t>Part des contrats de Masters dans chaque région (hors CVDL)</a:t>
            </a:r>
          </a:p>
        </p:txBody>
      </p:sp>
      <p:pic>
        <p:nvPicPr>
          <p:cNvPr id="11" name="Image 10" descr="Une image contenant texte, cercle, capture d’écran, Police&#10;&#10;Description générée automatiquement">
            <a:extLst>
              <a:ext uri="{FF2B5EF4-FFF2-40B4-BE49-F238E27FC236}">
                <a16:creationId xmlns:a16="http://schemas.microsoft.com/office/drawing/2014/main" id="{7DD4DAAA-0DF3-A365-259D-E1309F0F3C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29" y="2103115"/>
            <a:ext cx="3766835" cy="376683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FC13E042-D71A-B348-54A2-8D2EE8812F31}"/>
              </a:ext>
            </a:extLst>
          </p:cNvPr>
          <p:cNvSpPr txBox="1"/>
          <p:nvPr/>
        </p:nvSpPr>
        <p:spPr>
          <a:xfrm>
            <a:off x="1386463" y="5967133"/>
            <a:ext cx="3125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>
                <a:solidFill>
                  <a:schemeClr val="bg1"/>
                </a:solidFill>
              </a:rPr>
              <a:t>Part de chaque diplôme en Ile-de-France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2783333-6A71-6410-4EDB-99EE67932CB9}"/>
              </a:ext>
            </a:extLst>
          </p:cNvPr>
          <p:cNvSpPr txBox="1"/>
          <p:nvPr/>
        </p:nvSpPr>
        <p:spPr>
          <a:xfrm>
            <a:off x="208344" y="596689"/>
            <a:ext cx="56793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</a:rPr>
              <a:t>Peut-on concilier études (Master) en Centre-Val de Loire et alternance en Ile-de-France ?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501F95A7-4B8D-BA05-DB2D-D3EDE0899913}"/>
              </a:ext>
            </a:extLst>
          </p:cNvPr>
          <p:cNvCxnSpPr>
            <a:cxnSpLocks/>
          </p:cNvCxnSpPr>
          <p:nvPr/>
        </p:nvCxnSpPr>
        <p:spPr>
          <a:xfrm>
            <a:off x="-31238" y="331911"/>
            <a:ext cx="577228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EA237350-7F60-F495-4D88-1BF21788A4B6}"/>
              </a:ext>
            </a:extLst>
          </p:cNvPr>
          <p:cNvSpPr txBox="1"/>
          <p:nvPr/>
        </p:nvSpPr>
        <p:spPr>
          <a:xfrm>
            <a:off x="-31238" y="20287"/>
            <a:ext cx="5459765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IV. Mise en apprentissage du Master ESA, un objectif envisageable ?</a:t>
            </a:r>
          </a:p>
          <a:p>
            <a:endParaRPr lang="fr-FR" sz="1200" dirty="0">
              <a:latin typeface="+mn-lt"/>
              <a:ea typeface="Verdana" panose="020B0604030504040204" pitchFamily="34" charset="0"/>
            </a:endParaRPr>
          </a:p>
          <a:p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7239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351D737-BCDB-D7D1-30D9-E42E644D1CCB}"/>
              </a:ext>
            </a:extLst>
          </p:cNvPr>
          <p:cNvSpPr/>
          <p:nvPr/>
        </p:nvSpPr>
        <p:spPr>
          <a:xfrm>
            <a:off x="6024074" y="0"/>
            <a:ext cx="6167926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65765F3-8F17-08D2-36D4-DF6ECF8149B1}"/>
              </a:ext>
            </a:extLst>
          </p:cNvPr>
          <p:cNvSpPr txBox="1"/>
          <p:nvPr/>
        </p:nvSpPr>
        <p:spPr>
          <a:xfrm>
            <a:off x="6352928" y="570808"/>
            <a:ext cx="5145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Quand le stage en master devient un fardeau :</a:t>
            </a:r>
          </a:p>
          <a:p>
            <a:endParaRPr lang="fr-FR" b="1" dirty="0"/>
          </a:p>
          <a:p>
            <a:endParaRPr lang="fr-FR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EF2F67B-5316-0056-1F84-B851C20D262B}"/>
              </a:ext>
            </a:extLst>
          </p:cNvPr>
          <p:cNvSpPr txBox="1"/>
          <p:nvPr/>
        </p:nvSpPr>
        <p:spPr>
          <a:xfrm>
            <a:off x="0" y="1065897"/>
            <a:ext cx="6024073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Expérience professionnelle précieuse</a:t>
            </a:r>
            <a:r>
              <a:rPr lang="fr-FR" dirty="0"/>
              <a:t> </a:t>
            </a:r>
            <a:r>
              <a:rPr lang="fr-FR" b="1" dirty="0"/>
              <a:t>: </a:t>
            </a:r>
            <a:r>
              <a:rPr lang="fr-FR" dirty="0"/>
              <a:t>Grâce à l’apprentissage, les étudiants mettent en pratique leurs connaissances dans des contextes réels, renforçant leur employabilité et leur préparation au marché du travail.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Rémunération et indépendance financière</a:t>
            </a:r>
            <a:r>
              <a:rPr lang="fr-FR" dirty="0"/>
              <a:t> : Les étudiants perçoivent une rémunération, ce qui les aide à financer leurs études tout en gagnant une première expérience salariale.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Réseautage et opportunités de carrière</a:t>
            </a:r>
            <a:r>
              <a:rPr lang="fr-FR" dirty="0"/>
              <a:t> : L’apprentissage permet de développer un réseau professionnel solide à Orléans et dans les environs, ouvrant des portes pour des offres d’emploi ou des collaborations futures.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1FBF3AA-078D-B3C7-CAF5-EB522F9C6FC8}"/>
              </a:ext>
            </a:extLst>
          </p:cNvPr>
          <p:cNvSpPr txBox="1"/>
          <p:nvPr/>
        </p:nvSpPr>
        <p:spPr>
          <a:xfrm>
            <a:off x="6167929" y="1342895"/>
            <a:ext cx="5802849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bg1"/>
                </a:solidFill>
              </a:rPr>
              <a:t>Gestion des logements multiples </a:t>
            </a:r>
            <a:r>
              <a:rPr lang="fr-FR" dirty="0">
                <a:solidFill>
                  <a:schemeClr val="bg1"/>
                </a:solidFill>
              </a:rPr>
              <a:t>: Peut-être compliqués de gérer les deux logements ce qui est onéreux.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bg1"/>
                </a:solidFill>
              </a:rPr>
              <a:t>Couts élevés</a:t>
            </a:r>
            <a:r>
              <a:rPr lang="fr-FR" dirty="0">
                <a:solidFill>
                  <a:schemeClr val="bg1"/>
                </a:solidFill>
              </a:rPr>
              <a:t>: Les frais de transport entre Orléans et Île-de-France peuvent rapidement s'accumuler (essence, billets de trains ou abonnement des transports publiques), ou si on a un logement à Paris ou dans ses environs.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bg1"/>
                </a:solidFill>
              </a:rPr>
              <a:t>Déséquilibre travail-études</a:t>
            </a:r>
            <a:r>
              <a:rPr lang="fr-FR" dirty="0">
                <a:solidFill>
                  <a:schemeClr val="bg1"/>
                </a:solidFill>
              </a:rPr>
              <a:t>: Faire un master à Orléans tout en alternant en Île-de-France peut entraîner un déséquilibre travail-études dû aux trajets, au manque de temps et à la fatigue, affectant à la fois les performances académiques et professionnelles.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765133D-BDD2-7B3F-E13E-CFFDF791FC44}"/>
              </a:ext>
            </a:extLst>
          </p:cNvPr>
          <p:cNvSpPr txBox="1"/>
          <p:nvPr/>
        </p:nvSpPr>
        <p:spPr>
          <a:xfrm>
            <a:off x="71929" y="570808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Les avantages de l'apprentissage en Master à Orléans :</a:t>
            </a:r>
          </a:p>
        </p:txBody>
      </p:sp>
      <p:pic>
        <p:nvPicPr>
          <p:cNvPr id="4" name="Image 3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3AD7E494-D248-75D8-4E0B-968ED3118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D3F8546E-0169-EC38-97BE-EBED180178F8}"/>
              </a:ext>
            </a:extLst>
          </p:cNvPr>
          <p:cNvCxnSpPr>
            <a:cxnSpLocks/>
          </p:cNvCxnSpPr>
          <p:nvPr/>
        </p:nvCxnSpPr>
        <p:spPr>
          <a:xfrm>
            <a:off x="-31238" y="331911"/>
            <a:ext cx="577228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EC6995F4-C48F-B527-4AF8-29F79C0FC753}"/>
              </a:ext>
            </a:extLst>
          </p:cNvPr>
          <p:cNvSpPr txBox="1"/>
          <p:nvPr/>
        </p:nvSpPr>
        <p:spPr>
          <a:xfrm>
            <a:off x="-31238" y="20287"/>
            <a:ext cx="5459765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Verdana" panose="020B0604030504040204" pitchFamily="34" charset="0"/>
                <a:ea typeface="Verdana" panose="020B0604030504040204" pitchFamily="34" charset="0"/>
              </a:rPr>
              <a:t>IV. Mise en apprentissage du Master ESA, un objectif envisageable ?</a:t>
            </a:r>
          </a:p>
          <a:p>
            <a:endParaRPr lang="fr-FR" sz="1200" dirty="0">
              <a:latin typeface="+mn-lt"/>
              <a:ea typeface="Verdana" panose="020B0604030504040204" pitchFamily="34" charset="0"/>
            </a:endParaRPr>
          </a:p>
          <a:p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32389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0DE999-5FD7-CEFA-60D2-C2003FF52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840C7EF-85CD-B1E0-1928-5274C4D6EECA}"/>
              </a:ext>
            </a:extLst>
          </p:cNvPr>
          <p:cNvSpPr/>
          <p:nvPr/>
        </p:nvSpPr>
        <p:spPr>
          <a:xfrm>
            <a:off x="3" y="0"/>
            <a:ext cx="6744926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0A62D80-828E-104C-A1E8-0C908114E546}"/>
              </a:ext>
            </a:extLst>
          </p:cNvPr>
          <p:cNvSpPr txBox="1"/>
          <p:nvPr/>
        </p:nvSpPr>
        <p:spPr>
          <a:xfrm>
            <a:off x="7270165" y="292988"/>
            <a:ext cx="38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Cas d’illustration : Master MPSI</a:t>
            </a:r>
          </a:p>
          <a:p>
            <a:pPr algn="ctr"/>
            <a:r>
              <a:rPr lang="fr-FR" b="1" i="1" dirty="0"/>
              <a:t>D’après la responsable du Master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F4F356F-D97C-D4B4-3010-2E95DBA51684}"/>
              </a:ext>
            </a:extLst>
          </p:cNvPr>
          <p:cNvSpPr txBox="1"/>
          <p:nvPr/>
        </p:nvSpPr>
        <p:spPr>
          <a:xfrm>
            <a:off x="6792233" y="1048771"/>
            <a:ext cx="5289760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Master MPSI est celui dont la part d’étudiants en Ile-de-France semble régulière et sur un nombre suffisant d’étudiants (la formation forme environ 20 étudiants par an)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apprentis peuvent avoir deux logements. Ils bénéficient de l’aide « </a:t>
            </a:r>
            <a:r>
              <a:rPr lang="fr-FR" dirty="0" err="1"/>
              <a:t>Mobili</a:t>
            </a:r>
            <a:r>
              <a:rPr lang="fr-FR" dirty="0"/>
              <a:t>-Jeune » qui peut être accordée pour 1 ou 2  logements.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Master 2 MPSI est ouvert en apprentissage depuis 2015 et le M1 en 2021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mesures prises pour instaurer ce système ont été une demande auprès du CFA des Université d’Orléans-Tours, constitution d’un dossier avec enquête auprès des étudiants ,lettres de soutient d’entreprises, puis après accord du CFA demande d’autorisation d’ouverture auprès de la Présidence de l’Université d’Orléans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7" name="Image 6" descr="Une image contenant texte, ligne, diagramme, Tracé&#10;&#10;Description générée automatiquement">
            <a:extLst>
              <a:ext uri="{FF2B5EF4-FFF2-40B4-BE49-F238E27FC236}">
                <a16:creationId xmlns:a16="http://schemas.microsoft.com/office/drawing/2014/main" id="{AB3960F7-B631-213E-7C77-90EFE745D2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65" y="616153"/>
            <a:ext cx="6487002" cy="2951657"/>
          </a:xfrm>
          <a:prstGeom prst="rect">
            <a:avLst/>
          </a:prstGeom>
        </p:spPr>
      </p:pic>
      <p:grpSp>
        <p:nvGrpSpPr>
          <p:cNvPr id="26" name="Groupe 25">
            <a:extLst>
              <a:ext uri="{FF2B5EF4-FFF2-40B4-BE49-F238E27FC236}">
                <a16:creationId xmlns:a16="http://schemas.microsoft.com/office/drawing/2014/main" id="{69A7979D-406A-1C1F-49F1-DD441AE1C079}"/>
              </a:ext>
            </a:extLst>
          </p:cNvPr>
          <p:cNvGrpSpPr/>
          <p:nvPr/>
        </p:nvGrpSpPr>
        <p:grpSpPr>
          <a:xfrm>
            <a:off x="426709" y="3718082"/>
            <a:ext cx="6053350" cy="931762"/>
            <a:chOff x="698940" y="3056480"/>
            <a:chExt cx="6280594" cy="1022508"/>
          </a:xfrm>
        </p:grpSpPr>
        <p:pic>
          <p:nvPicPr>
            <p:cNvPr id="19" name="Image 18" descr="Une image contenant texte, Police, nombre, document&#10;&#10;Description générée automatiquement">
              <a:extLst>
                <a:ext uri="{FF2B5EF4-FFF2-40B4-BE49-F238E27FC236}">
                  <a16:creationId xmlns:a16="http://schemas.microsoft.com/office/drawing/2014/main" id="{37664404-9AD5-FA37-CD5A-24BA20C72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392" b="45907"/>
            <a:stretch/>
          </p:blipFill>
          <p:spPr>
            <a:xfrm>
              <a:off x="698940" y="3233347"/>
              <a:ext cx="6280594" cy="163047"/>
            </a:xfrm>
            <a:prstGeom prst="rect">
              <a:avLst/>
            </a:prstGeom>
          </p:spPr>
        </p:pic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8AB15BC0-B986-4B14-F6F6-06BF3A5449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4153"/>
            <a:stretch/>
          </p:blipFill>
          <p:spPr>
            <a:xfrm>
              <a:off x="698940" y="3911759"/>
              <a:ext cx="6280594" cy="167229"/>
            </a:xfrm>
            <a:prstGeom prst="rect">
              <a:avLst/>
            </a:prstGeom>
          </p:spPr>
        </p:pic>
        <p:pic>
          <p:nvPicPr>
            <p:cNvPr id="21" name="Image 20">
              <a:extLst>
                <a:ext uri="{FF2B5EF4-FFF2-40B4-BE49-F238E27FC236}">
                  <a16:creationId xmlns:a16="http://schemas.microsoft.com/office/drawing/2014/main" id="{F8985465-3C0B-0516-0699-4124A3DA4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545" b="21931"/>
            <a:stretch/>
          </p:blipFill>
          <p:spPr>
            <a:xfrm>
              <a:off x="698940" y="3396394"/>
              <a:ext cx="6280594" cy="529746"/>
            </a:xfrm>
            <a:prstGeom prst="rect">
              <a:avLst/>
            </a:prstGeom>
          </p:spPr>
        </p:pic>
        <p:pic>
          <p:nvPicPr>
            <p:cNvPr id="24" name="Image 23">
              <a:extLst>
                <a:ext uri="{FF2B5EF4-FFF2-40B4-BE49-F238E27FC236}">
                  <a16:creationId xmlns:a16="http://schemas.microsoft.com/office/drawing/2014/main" id="{B6889294-04B0-AC8C-F967-625BEF861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3196"/>
            <a:stretch/>
          </p:blipFill>
          <p:spPr>
            <a:xfrm>
              <a:off x="698940" y="3056480"/>
              <a:ext cx="6280594" cy="194572"/>
            </a:xfrm>
            <a:prstGeom prst="rect">
              <a:avLst/>
            </a:prstGeom>
          </p:spPr>
        </p:pic>
      </p:grpSp>
      <p:sp>
        <p:nvSpPr>
          <p:cNvPr id="27" name="ZoneTexte 26">
            <a:extLst>
              <a:ext uri="{FF2B5EF4-FFF2-40B4-BE49-F238E27FC236}">
                <a16:creationId xmlns:a16="http://schemas.microsoft.com/office/drawing/2014/main" id="{A2AD26D7-E6F5-B502-1D28-4A1DB31838C9}"/>
              </a:ext>
            </a:extLst>
          </p:cNvPr>
          <p:cNvSpPr txBox="1"/>
          <p:nvPr/>
        </p:nvSpPr>
        <p:spPr>
          <a:xfrm>
            <a:off x="426709" y="5194964"/>
            <a:ext cx="58915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La faisabilité d’un M2 ESA en apprentissage semble réaliste, car d’autres Masters ont une part importante d’alternance en Ile-de-France. Mais cela que sous certaines conditions.</a:t>
            </a:r>
          </a:p>
        </p:txBody>
      </p:sp>
      <p:pic>
        <p:nvPicPr>
          <p:cNvPr id="29" name="Image 28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0732719D-FC65-CCA9-5EA2-AAF6F664FE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6929" y="6242265"/>
            <a:ext cx="2155071" cy="615735"/>
          </a:xfrm>
          <a:prstGeom prst="rect">
            <a:avLst/>
          </a:prstGeom>
        </p:spPr>
      </p:pic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9CBAB8C1-5518-C660-4414-804B7050CC0F}"/>
              </a:ext>
            </a:extLst>
          </p:cNvPr>
          <p:cNvCxnSpPr>
            <a:cxnSpLocks/>
          </p:cNvCxnSpPr>
          <p:nvPr/>
        </p:nvCxnSpPr>
        <p:spPr>
          <a:xfrm>
            <a:off x="-31238" y="331911"/>
            <a:ext cx="577228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C9465E82-63BC-D3FE-1310-009D7E63225F}"/>
              </a:ext>
            </a:extLst>
          </p:cNvPr>
          <p:cNvSpPr txBox="1"/>
          <p:nvPr/>
        </p:nvSpPr>
        <p:spPr>
          <a:xfrm>
            <a:off x="-31238" y="20287"/>
            <a:ext cx="5459765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IV. Mise en apprentissage du Master ESA, un objectif envisageable ?</a:t>
            </a:r>
          </a:p>
          <a:p>
            <a:endParaRPr lang="fr-FR" sz="1200" dirty="0">
              <a:latin typeface="+mn-lt"/>
              <a:ea typeface="Verdana" panose="020B0604030504040204" pitchFamily="34" charset="0"/>
            </a:endParaRPr>
          </a:p>
          <a:p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94788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EBF90BF8-ED59-6711-1986-09F8EDF13EEB}"/>
              </a:ext>
            </a:extLst>
          </p:cNvPr>
          <p:cNvSpPr txBox="1"/>
          <p:nvPr/>
        </p:nvSpPr>
        <p:spPr>
          <a:xfrm>
            <a:off x="754744" y="624114"/>
            <a:ext cx="8040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Planification d’un système d’apprentissage efficace en Master 2 ESA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E818CED-42BB-F364-0ED5-B962057E5C3C}"/>
              </a:ext>
            </a:extLst>
          </p:cNvPr>
          <p:cNvSpPr txBox="1"/>
          <p:nvPr/>
        </p:nvSpPr>
        <p:spPr>
          <a:xfrm>
            <a:off x="624114" y="1161142"/>
            <a:ext cx="1078411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Dialoguer avec les responsables de master ( trouver des aides au logement comme les APL une solution pour la double résidence)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Une solution pour la logistique étudiante comme le télétravail ou envisager une adaptation des cours pour limiter les « aller-retours » fréquent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 Collaborer avec des entreprises, organismes publics ou privés dans les domaines liés à l’économétrie et aux statistiques.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Mobiliser des aides financières (via les OPCO – Opérateurs de Compétences) pour les entreprises et organiser la prise en charge des frais de 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Désigner un tuteur académique et un tuteur en entreprise pour suivre l’évolution de chaque apprenti.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r>
              <a:rPr lang="fr-FR" dirty="0"/>
              <a:t> </a:t>
            </a:r>
            <a:r>
              <a:rPr lang="fr-FR" b="1" dirty="0"/>
              <a:t>En somme, tout cela est réalisable, mais il est essentiel de faire les bons choix organisationnels tout     en tenant compte des éventuels préjudices pouvant affecter les étudiants.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2" name="Image 1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FEB8D704-47C5-BD2D-A7EB-C887C22DA7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F10D3D62-D103-00AF-8E75-6A90159D0CE8}"/>
              </a:ext>
            </a:extLst>
          </p:cNvPr>
          <p:cNvCxnSpPr>
            <a:cxnSpLocks/>
          </p:cNvCxnSpPr>
          <p:nvPr/>
        </p:nvCxnSpPr>
        <p:spPr>
          <a:xfrm>
            <a:off x="-31238" y="331911"/>
            <a:ext cx="577228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DFDEB899-27BD-FBC5-5A9B-B371202BD79C}"/>
              </a:ext>
            </a:extLst>
          </p:cNvPr>
          <p:cNvSpPr txBox="1"/>
          <p:nvPr/>
        </p:nvSpPr>
        <p:spPr>
          <a:xfrm>
            <a:off x="-31238" y="20287"/>
            <a:ext cx="5459765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Verdana" panose="020B0604030504040204" pitchFamily="34" charset="0"/>
                <a:ea typeface="Verdana" panose="020B0604030504040204" pitchFamily="34" charset="0"/>
              </a:rPr>
              <a:t>IV. Mise en apprentissage du Master ESA, un objectif envisageable ?</a:t>
            </a:r>
          </a:p>
          <a:p>
            <a:endParaRPr lang="fr-FR" sz="1200" dirty="0">
              <a:latin typeface="+mn-lt"/>
              <a:ea typeface="Verdana" panose="020B0604030504040204" pitchFamily="34" charset="0"/>
            </a:endParaRPr>
          </a:p>
          <a:p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fr-FR" sz="1200" b="1" dirty="0">
              <a:latin typeface="HelveticaNeueforSA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519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3A7DBF4-B67E-D5B3-47AD-C98DDE55DADA}"/>
              </a:ext>
            </a:extLst>
          </p:cNvPr>
          <p:cNvSpPr/>
          <p:nvPr/>
        </p:nvSpPr>
        <p:spPr>
          <a:xfrm>
            <a:off x="0" y="-5"/>
            <a:ext cx="3661368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C067B835-7489-248C-76C8-A223EFA19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368" y="6242265"/>
            <a:ext cx="2155071" cy="615735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7E7BD65C-06AE-65AA-D581-B09C98CD4E16}"/>
              </a:ext>
            </a:extLst>
          </p:cNvPr>
          <p:cNvSpPr txBox="1">
            <a:spLocks/>
          </p:cNvSpPr>
          <p:nvPr/>
        </p:nvSpPr>
        <p:spPr>
          <a:xfrm>
            <a:off x="4572000" y="2734594"/>
            <a:ext cx="6567949" cy="13888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>
                <a:latin typeface="+mn-lt"/>
                <a:ea typeface="Verdana" panose="020B0604030504040204" pitchFamily="34" charset="0"/>
              </a:rPr>
              <a:t>Présentation des données</a:t>
            </a:r>
          </a:p>
          <a:p>
            <a:pPr algn="ctr"/>
            <a:endParaRPr lang="fr-FR" sz="4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D9A67011-F9D2-CE62-8737-15DC379B6532}"/>
              </a:ext>
            </a:extLst>
          </p:cNvPr>
          <p:cNvCxnSpPr/>
          <p:nvPr/>
        </p:nvCxnSpPr>
        <p:spPr>
          <a:xfrm>
            <a:off x="7694187" y="3795252"/>
            <a:ext cx="396626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45080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75615-5D64-D75E-6B01-E9D226B2A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483C00D-5A8F-E7E6-E304-6917A5F2DF7F}"/>
              </a:ext>
            </a:extLst>
          </p:cNvPr>
          <p:cNvSpPr/>
          <p:nvPr/>
        </p:nvSpPr>
        <p:spPr>
          <a:xfrm>
            <a:off x="8530631" y="-6"/>
            <a:ext cx="3661368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3C8FAC83-3D53-C684-838E-3BD8A2992A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pic>
        <p:nvPicPr>
          <p:cNvPr id="4" name="Image 3" descr="Une image contenant Graphique, texte, graphisme, Police&#10;&#10;Description générée automatiquement">
            <a:extLst>
              <a:ext uri="{FF2B5EF4-FFF2-40B4-BE49-F238E27FC236}">
                <a16:creationId xmlns:a16="http://schemas.microsoft.com/office/drawing/2014/main" id="{E8E8A0C7-B72A-CE23-AD7E-4DB05C826D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306" y="6064566"/>
            <a:ext cx="1072325" cy="776748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EFBF20E4-F26F-D52C-82B1-2034F6EB5347}"/>
              </a:ext>
            </a:extLst>
          </p:cNvPr>
          <p:cNvSpPr txBox="1">
            <a:spLocks/>
          </p:cNvSpPr>
          <p:nvPr/>
        </p:nvSpPr>
        <p:spPr>
          <a:xfrm>
            <a:off x="2526919" y="1465007"/>
            <a:ext cx="2845689" cy="727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>
                <a:latin typeface="Verdana" panose="020B060403050404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Projet SAS</a:t>
            </a: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3F086FBD-FB14-95B1-8BEA-B93A402E8308}"/>
              </a:ext>
            </a:extLst>
          </p:cNvPr>
          <p:cNvCxnSpPr/>
          <p:nvPr/>
        </p:nvCxnSpPr>
        <p:spPr>
          <a:xfrm>
            <a:off x="3751451" y="2349910"/>
            <a:ext cx="396626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37557841-80F2-1A7F-823E-16798B1367CB}"/>
              </a:ext>
            </a:extLst>
          </p:cNvPr>
          <p:cNvSpPr txBox="1"/>
          <p:nvPr/>
        </p:nvSpPr>
        <p:spPr>
          <a:xfrm>
            <a:off x="8998811" y="5775741"/>
            <a:ext cx="2976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LACROIX Ewan</a:t>
            </a:r>
          </a:p>
          <a:p>
            <a:pPr algn="ctr"/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ROMAIN Canelle</a:t>
            </a:r>
          </a:p>
          <a:p>
            <a:pPr algn="ctr"/>
            <a:r>
              <a:rPr lang="fr-F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DAN BAKY Janna</a:t>
            </a:r>
          </a:p>
        </p:txBody>
      </p:sp>
    </p:spTree>
    <p:extLst>
      <p:ext uri="{BB962C8B-B14F-4D97-AF65-F5344CB8AC3E}">
        <p14:creationId xmlns:p14="http://schemas.microsoft.com/office/powerpoint/2010/main" val="160924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2B32A-ECA1-423B-E6B3-89D0B88BA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F5FEACF-04A2-9DE5-6757-9880A8BFBA77}"/>
              </a:ext>
            </a:extLst>
          </p:cNvPr>
          <p:cNvSpPr/>
          <p:nvPr/>
        </p:nvSpPr>
        <p:spPr>
          <a:xfrm>
            <a:off x="0" y="-5"/>
            <a:ext cx="3661368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4E07D275-28B5-1251-B326-AA8DFBFED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368" y="6242265"/>
            <a:ext cx="2155071" cy="615735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275623A-B388-7ACD-33A5-2F9AEA0611D1}"/>
              </a:ext>
            </a:extLst>
          </p:cNvPr>
          <p:cNvSpPr txBox="1"/>
          <p:nvPr/>
        </p:nvSpPr>
        <p:spPr>
          <a:xfrm>
            <a:off x="4168878" y="1200226"/>
            <a:ext cx="77379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Source des données</a:t>
            </a:r>
            <a:r>
              <a:rPr lang="fr-FR" dirty="0"/>
              <a:t> : CFA des universités du Centre-Val de Loire (gère et accompagne les apprentis des universités d'Orléans et de Tours)</a:t>
            </a:r>
            <a:br>
              <a:rPr lang="fr-FR" dirty="0"/>
            </a:br>
            <a:r>
              <a:rPr lang="fr-FR" i="1" dirty="0"/>
              <a:t>Note : Nous avons uniquement utilisé les données des apprentis d'Orléans.</a:t>
            </a:r>
            <a:r>
              <a:rPr lang="fr-FR" b="1" dirty="0"/>
              <a:t> </a:t>
            </a:r>
          </a:p>
          <a:p>
            <a:endParaRPr lang="fr-FR" b="1" dirty="0"/>
          </a:p>
          <a:p>
            <a:endParaRPr lang="fr-FR" b="1" dirty="0"/>
          </a:p>
          <a:p>
            <a:r>
              <a:rPr lang="fr-FR" b="1" dirty="0"/>
              <a:t>Formations gérées par le CFA d'Orléans</a:t>
            </a:r>
            <a:r>
              <a:rPr lang="fr-FR" dirty="0"/>
              <a:t> :</a:t>
            </a:r>
            <a:br>
              <a:rPr lang="fr-FR" dirty="0"/>
            </a:br>
            <a:r>
              <a:rPr lang="fr-FR" dirty="0"/>
              <a:t>Le CFA gère un total de 70 formations (Master, Licence Pro, DCG…) sur le site d'Orléans, couvrant plusieurs domaines d'études comme la gestion , la comptabilité, l’informatique et bien d’autres.</a:t>
            </a:r>
          </a:p>
          <a:p>
            <a:endParaRPr lang="fr-FR" dirty="0"/>
          </a:p>
          <a:p>
            <a:endParaRPr lang="fr-FR" dirty="0"/>
          </a:p>
          <a:p>
            <a:r>
              <a:rPr lang="fr-FR" b="1" dirty="0"/>
              <a:t>Répartition géographique</a:t>
            </a:r>
            <a:r>
              <a:rPr lang="fr-FR" dirty="0"/>
              <a:t> :</a:t>
            </a:r>
            <a:br>
              <a:rPr lang="fr-FR" dirty="0"/>
            </a:br>
            <a:r>
              <a:rPr lang="fr-FR" dirty="0"/>
              <a:t>Les apprentis sont répartis sur plusieurs villes de la région Centre-Val de Loire, dont les principales sont Orléans et Bourges.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F3CCA0B-9403-758C-E33D-F9EA67ECED0B}"/>
              </a:ext>
            </a:extLst>
          </p:cNvPr>
          <p:cNvSpPr txBox="1"/>
          <p:nvPr/>
        </p:nvSpPr>
        <p:spPr>
          <a:xfrm>
            <a:off x="3661368" y="0"/>
            <a:ext cx="34511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ea typeface="Verdana" panose="020B0604030504040204" pitchFamily="34" charset="0"/>
              </a:rPr>
              <a:t>Présentation des données</a:t>
            </a:r>
            <a:endParaRPr lang="fr-FR" sz="1200" i="1" dirty="0"/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D21F1F8F-6D19-3355-1AAB-9951D8458235}"/>
              </a:ext>
            </a:extLst>
          </p:cNvPr>
          <p:cNvCxnSpPr>
            <a:cxnSpLocks/>
          </p:cNvCxnSpPr>
          <p:nvPr/>
        </p:nvCxnSpPr>
        <p:spPr>
          <a:xfrm>
            <a:off x="3661368" y="276999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047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58049B9-F81A-93A8-1CA3-7C94719FC7D0}"/>
              </a:ext>
            </a:extLst>
          </p:cNvPr>
          <p:cNvSpPr/>
          <p:nvPr/>
        </p:nvSpPr>
        <p:spPr>
          <a:xfrm>
            <a:off x="7382220" y="-4864"/>
            <a:ext cx="4809780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D1E5A70-FA13-3BE3-7A82-BF059FC4C029}"/>
              </a:ext>
            </a:extLst>
          </p:cNvPr>
          <p:cNvSpPr txBox="1"/>
          <p:nvPr/>
        </p:nvSpPr>
        <p:spPr>
          <a:xfrm>
            <a:off x="634179" y="5225972"/>
            <a:ext cx="63418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400" dirty="0"/>
              <a:t>Note : </a:t>
            </a:r>
            <a:r>
              <a:rPr lang="fr-FR" sz="1400" i="1" dirty="0"/>
              <a:t>Les données initiales couvraient les années académiques </a:t>
            </a:r>
            <a:r>
              <a:rPr lang="fr-FR" sz="1400" b="1" i="1" dirty="0"/>
              <a:t>2017-2018 à 2023-2024</a:t>
            </a:r>
            <a:r>
              <a:rPr lang="fr-FR" sz="1400" i="1" dirty="0"/>
              <a:t>. Pour simplifier l'analyse et la présentation, nous les avons renommées en leurs premières années de </a:t>
            </a:r>
            <a:r>
              <a:rPr lang="fr-FR" sz="1400" b="1" i="1" dirty="0"/>
              <a:t>2017 à 2023 </a:t>
            </a:r>
            <a:r>
              <a:rPr lang="fr-FR" sz="1400" i="1" dirty="0"/>
              <a:t>(2023-2024 </a:t>
            </a:r>
            <a:r>
              <a:rPr lang="fr-FR" sz="1400" i="1" dirty="0">
                <a:sym typeface="Wingdings" panose="05000000000000000000" pitchFamily="2" charset="2"/>
              </a:rPr>
              <a:t> 2023).</a:t>
            </a:r>
            <a:endParaRPr lang="fr-FR" sz="1400" i="1" dirty="0"/>
          </a:p>
        </p:txBody>
      </p:sp>
      <p:pic>
        <p:nvPicPr>
          <p:cNvPr id="6" name="Image 5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176C17B5-9BF5-A1FF-F49B-DA09277AF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EF6F6C07-C75D-F145-ABB5-BB660C737320}"/>
              </a:ext>
            </a:extLst>
          </p:cNvPr>
          <p:cNvSpPr txBox="1"/>
          <p:nvPr/>
        </p:nvSpPr>
        <p:spPr>
          <a:xfrm>
            <a:off x="0" y="-6012"/>
            <a:ext cx="34511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ea typeface="Verdana" panose="020B0604030504040204" pitchFamily="34" charset="0"/>
              </a:rPr>
              <a:t>Présentation des données</a:t>
            </a:r>
            <a:endParaRPr lang="fr-FR" sz="1200" i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60EA6D6-D196-1AE9-A83B-2E362CC62707}"/>
              </a:ext>
            </a:extLst>
          </p:cNvPr>
          <p:cNvSpPr txBox="1"/>
          <p:nvPr/>
        </p:nvSpPr>
        <p:spPr>
          <a:xfrm>
            <a:off x="8162691" y="777259"/>
            <a:ext cx="3248838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bg1"/>
                </a:solidFill>
              </a:rPr>
              <a:t>2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</a:rPr>
              <a:t>fois plus de contrats 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</a:rPr>
              <a:t>en 6 ans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algn="ctr"/>
            <a:r>
              <a:rPr lang="fr-FR" sz="3600" dirty="0">
                <a:solidFill>
                  <a:schemeClr val="bg1"/>
                </a:solidFill>
              </a:rPr>
              <a:t>11%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</a:rPr>
              <a:t>de croissance moyenne 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</a:rPr>
              <a:t>sur la période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800" dirty="0">
              <a:solidFill>
                <a:schemeClr val="bg1"/>
              </a:solidFill>
            </a:endParaRPr>
          </a:p>
          <a:p>
            <a:pPr algn="ctr"/>
            <a:r>
              <a:rPr lang="fr-FR" sz="2000" dirty="0">
                <a:solidFill>
                  <a:schemeClr val="bg1"/>
                </a:solidFill>
              </a:rPr>
              <a:t>Stagnation entre 2021 et 2022 : incertitudes économiques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5" name="Image 14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34C61B7C-D52F-BE7D-F85E-8E284F8946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435" y="620595"/>
            <a:ext cx="5795295" cy="4332607"/>
          </a:xfrm>
          <a:prstGeom prst="rect">
            <a:avLst/>
          </a:prstGeom>
        </p:spPr>
      </p:pic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A4A0ECAD-9974-6A3E-1439-26443D316B8B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753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capture d’écran, cylindre, conception&#10;&#10;Description générée automatiquement">
            <a:extLst>
              <a:ext uri="{FF2B5EF4-FFF2-40B4-BE49-F238E27FC236}">
                <a16:creationId xmlns:a16="http://schemas.microsoft.com/office/drawing/2014/main" id="{CDEC4A75-B4DF-29F2-73F8-B1C4FFF85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63" y="692171"/>
            <a:ext cx="5624352" cy="4220028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81612ECB-42C9-AEC2-4FAB-3A8AD9D20BB6}"/>
              </a:ext>
            </a:extLst>
          </p:cNvPr>
          <p:cNvSpPr txBox="1"/>
          <p:nvPr/>
        </p:nvSpPr>
        <p:spPr>
          <a:xfrm>
            <a:off x="7149767" y="1131793"/>
            <a:ext cx="46524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ea typeface="Verdana" panose="020B0604030504040204" pitchFamily="34" charset="0"/>
                <a:sym typeface="Wingdings" panose="05000000000000000000" pitchFamily="2" charset="2"/>
              </a:rPr>
              <a:t>DCG et DSCG en faible proportion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ea typeface="Verdana" panose="020B0604030504040204" pitchFamily="34" charset="0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</a:t>
            </a:r>
            <a:r>
              <a:rPr lang="fr-FR" b="1" dirty="0"/>
              <a:t>BUT/DUT</a:t>
            </a:r>
            <a:r>
              <a:rPr lang="fr-FR" dirty="0"/>
              <a:t> et </a:t>
            </a:r>
            <a:r>
              <a:rPr lang="fr-FR" b="1" dirty="0"/>
              <a:t>Licence Pro</a:t>
            </a:r>
            <a:r>
              <a:rPr lang="fr-FR" dirty="0"/>
              <a:t> diffèrent par leur niveau et leur spécialisation.</a:t>
            </a:r>
            <a:endParaRPr lang="fr-FR" dirty="0">
              <a:ea typeface="Verdana" panose="020B0604030504040204" pitchFamily="34" charset="0"/>
              <a:sym typeface="Wingdings" panose="05000000000000000000" pitchFamily="2" charset="2"/>
            </a:endParaRP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5C386240-D7B1-7532-0005-F245C2E8D9E6}"/>
              </a:ext>
            </a:extLst>
          </p:cNvPr>
          <p:cNvGrpSpPr/>
          <p:nvPr/>
        </p:nvGrpSpPr>
        <p:grpSpPr>
          <a:xfrm>
            <a:off x="7074708" y="3076257"/>
            <a:ext cx="4703697" cy="2945764"/>
            <a:chOff x="6982640" y="692171"/>
            <a:chExt cx="4703697" cy="294576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833C65-CC2D-2E34-C236-98D8A2B13721}"/>
                </a:ext>
              </a:extLst>
            </p:cNvPr>
            <p:cNvSpPr/>
            <p:nvPr/>
          </p:nvSpPr>
          <p:spPr>
            <a:xfrm>
              <a:off x="6982640" y="692171"/>
              <a:ext cx="4703697" cy="2945764"/>
            </a:xfrm>
            <a:prstGeom prst="rect">
              <a:avLst/>
            </a:prstGeom>
            <a:solidFill>
              <a:srgbClr val="1F236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F16C907E-4D8A-AABA-1EDD-2ED87840BBCD}"/>
                </a:ext>
              </a:extLst>
            </p:cNvPr>
            <p:cNvSpPr txBox="1"/>
            <p:nvPr/>
          </p:nvSpPr>
          <p:spPr>
            <a:xfrm>
              <a:off x="7380546" y="980113"/>
              <a:ext cx="4006795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b="1" i="1" dirty="0">
                  <a:solidFill>
                    <a:srgbClr val="E8E8E8"/>
                  </a:solidFill>
                  <a:ea typeface="Verdana" panose="020B0604030504040204" pitchFamily="34" charset="0"/>
                </a:rPr>
                <a:t>Nouvelle catégorisation par niveau de diplôme</a:t>
              </a:r>
              <a:endParaRPr lang="fr-FR" b="1" i="1" dirty="0">
                <a:solidFill>
                  <a:srgbClr val="E8E8E8"/>
                </a:solidFill>
                <a:ea typeface="Verdana" panose="020B0604030504040204" pitchFamily="34" charset="0"/>
              </a:endParaRPr>
            </a:p>
            <a:p>
              <a:endParaRPr lang="fr-FR" dirty="0">
                <a:solidFill>
                  <a:srgbClr val="E8E8E8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fr-FR" b="1" dirty="0">
                  <a:solidFill>
                    <a:srgbClr val="E8E8E8"/>
                  </a:solidFill>
                  <a:ea typeface="Verdana" panose="020B0604030504040204" pitchFamily="34" charset="0"/>
                </a:rPr>
                <a:t>BUT/DUT </a:t>
              </a:r>
              <a:r>
                <a:rPr lang="fr-FR" dirty="0">
                  <a:solidFill>
                    <a:srgbClr val="E8E8E8"/>
                  </a:solidFill>
                  <a:ea typeface="Verdana" panose="020B0604030504040204" pitchFamily="34" charset="0"/>
                </a:rPr>
                <a:t>(</a:t>
              </a:r>
              <a:r>
                <a:rPr lang="fr-FR" i="1" dirty="0">
                  <a:solidFill>
                    <a:srgbClr val="E8E8E8"/>
                  </a:solidFill>
                  <a:ea typeface="Verdana" panose="020B0604030504040204" pitchFamily="34" charset="0"/>
                </a:rPr>
                <a:t>Bac+2/Bac+3</a:t>
              </a:r>
              <a:r>
                <a:rPr lang="fr-FR" dirty="0">
                  <a:solidFill>
                    <a:srgbClr val="E8E8E8"/>
                  </a:solidFill>
                  <a:ea typeface="Verdana" panose="020B0604030504040204" pitchFamily="34" charset="0"/>
                </a:rPr>
                <a:t>)</a:t>
              </a:r>
            </a:p>
            <a:p>
              <a:pPr marL="285750" indent="-285750">
                <a:buFont typeface="Wingdings" panose="05000000000000000000" pitchFamily="2" charset="2"/>
                <a:buChar char="Ø"/>
              </a:pPr>
              <a:endParaRPr lang="fr-FR" dirty="0">
                <a:solidFill>
                  <a:srgbClr val="E8E8E8"/>
                </a:solidFill>
                <a:ea typeface="Verdana" panose="020B0604030504040204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fr-FR" b="1" dirty="0">
                  <a:solidFill>
                    <a:srgbClr val="E8E8E8"/>
                  </a:solidFill>
                  <a:ea typeface="Verdana" panose="020B0604030504040204" pitchFamily="34" charset="0"/>
                </a:rPr>
                <a:t>Licence Pro – DCG </a:t>
              </a:r>
              <a:r>
                <a:rPr lang="fr-FR" dirty="0">
                  <a:solidFill>
                    <a:srgbClr val="E8E8E8"/>
                  </a:solidFill>
                  <a:ea typeface="Verdana" panose="020B0604030504040204" pitchFamily="34" charset="0"/>
                </a:rPr>
                <a:t>(</a:t>
              </a:r>
              <a:r>
                <a:rPr lang="fr-FR" i="1" dirty="0">
                  <a:solidFill>
                    <a:srgbClr val="E8E8E8"/>
                  </a:solidFill>
                  <a:ea typeface="Verdana" panose="020B0604030504040204" pitchFamily="34" charset="0"/>
                </a:rPr>
                <a:t>Bac+3</a:t>
              </a:r>
              <a:r>
                <a:rPr lang="fr-FR" dirty="0">
                  <a:solidFill>
                    <a:srgbClr val="E8E8E8"/>
                  </a:solidFill>
                  <a:ea typeface="Verdana" panose="020B0604030504040204" pitchFamily="34" charset="0"/>
                </a:rPr>
                <a:t>)</a:t>
              </a:r>
            </a:p>
            <a:p>
              <a:pPr marL="285750" indent="-285750">
                <a:buFont typeface="Wingdings" panose="05000000000000000000" pitchFamily="2" charset="2"/>
                <a:buChar char="Ø"/>
              </a:pPr>
              <a:endParaRPr lang="fr-FR" dirty="0">
                <a:solidFill>
                  <a:srgbClr val="E8E8E8"/>
                </a:solidFill>
                <a:ea typeface="Verdana" panose="020B0604030504040204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fr-FR" b="1" dirty="0">
                  <a:solidFill>
                    <a:srgbClr val="E8E8E8"/>
                  </a:solidFill>
                  <a:ea typeface="Verdana" panose="020B0604030504040204" pitchFamily="34" charset="0"/>
                </a:rPr>
                <a:t>Master – DSCG </a:t>
              </a:r>
              <a:r>
                <a:rPr lang="fr-FR" dirty="0">
                  <a:solidFill>
                    <a:srgbClr val="E8E8E8"/>
                  </a:solidFill>
                  <a:ea typeface="Verdana" panose="020B0604030504040204" pitchFamily="34" charset="0"/>
                </a:rPr>
                <a:t>(</a:t>
              </a:r>
              <a:r>
                <a:rPr lang="fr-FR" i="1" dirty="0">
                  <a:solidFill>
                    <a:srgbClr val="E8E8E8"/>
                  </a:solidFill>
                  <a:ea typeface="Verdana" panose="020B0604030504040204" pitchFamily="34" charset="0"/>
                </a:rPr>
                <a:t>Bac+5</a:t>
              </a:r>
              <a:r>
                <a:rPr lang="fr-FR" dirty="0">
                  <a:solidFill>
                    <a:srgbClr val="E8E8E8"/>
                  </a:solidFill>
                  <a:ea typeface="Verdana" panose="020B0604030504040204" pitchFamily="34" charset="0"/>
                </a:rPr>
                <a:t>)</a:t>
              </a:r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60517963-FDEB-D080-A83D-DDB2C939DC10}"/>
              </a:ext>
            </a:extLst>
          </p:cNvPr>
          <p:cNvSpPr txBox="1"/>
          <p:nvPr/>
        </p:nvSpPr>
        <p:spPr>
          <a:xfrm>
            <a:off x="290052" y="5097749"/>
            <a:ext cx="61307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Note : Les </a:t>
            </a:r>
            <a:r>
              <a:rPr lang="fr-FR" sz="1400" i="1" dirty="0">
                <a:ea typeface="Verdana" panose="020B0604030504040204" pitchFamily="34" charset="0"/>
              </a:rPr>
              <a:t>BUT remplacent les DUT depuis la rentrée 2021, </a:t>
            </a:r>
            <a:r>
              <a:rPr lang="fr-FR" sz="1400" i="1" dirty="0">
                <a:ea typeface="Verdana" panose="020B0604030504040204" pitchFamily="34" charset="0"/>
                <a:sym typeface="Wingdings" panose="05000000000000000000" pitchFamily="2" charset="2"/>
              </a:rPr>
              <a:t>on va les  regrouper par soucis de cohérence pour l’analyse.</a:t>
            </a:r>
            <a:r>
              <a:rPr lang="fr-FR" sz="1400" dirty="0">
                <a:ea typeface="Verdana" panose="020B0604030504040204" pitchFamily="34" charset="0"/>
                <a:sym typeface="Wingdings" panose="05000000000000000000" pitchFamily="2" charset="2"/>
              </a:rPr>
              <a:t> </a:t>
            </a:r>
          </a:p>
          <a:p>
            <a:r>
              <a:rPr lang="fr-FR" sz="1400" dirty="0">
                <a:ea typeface="Verdana" panose="020B0604030504040204" pitchFamily="34" charset="0"/>
              </a:rPr>
              <a:t>En 2023, probable remplacement de la majorité des Licence Pro par des BUT.</a:t>
            </a:r>
            <a:endParaRPr lang="fr-FR" sz="1400" i="1" dirty="0">
              <a:ea typeface="Verdana" panose="020B0604030504040204" pitchFamily="34" charset="0"/>
              <a:sym typeface="Wingdings" panose="05000000000000000000" pitchFamily="2" charset="2"/>
            </a:endParaRPr>
          </a:p>
          <a:p>
            <a:r>
              <a:rPr lang="fr-FR" sz="1400" i="1" dirty="0">
                <a:ea typeface="Verdana" panose="020B0604030504040204" pitchFamily="34" charset="0"/>
                <a:sym typeface="Wingdings" panose="05000000000000000000" pitchFamily="2" charset="2"/>
              </a:rPr>
              <a:t></a:t>
            </a:r>
            <a:r>
              <a:rPr lang="fr-FR" sz="1400" b="1" i="1" dirty="0">
                <a:ea typeface="Verdana" panose="020B0604030504040204" pitchFamily="34" charset="0"/>
                <a:sym typeface="Wingdings" panose="05000000000000000000" pitchFamily="2" charset="2"/>
              </a:rPr>
              <a:t>  Restructuration des formations.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B20FB74D-7A30-9C80-3453-C6E75DCFCA6B}"/>
              </a:ext>
            </a:extLst>
          </p:cNvPr>
          <p:cNvCxnSpPr>
            <a:cxnSpLocks/>
          </p:cNvCxnSpPr>
          <p:nvPr/>
        </p:nvCxnSpPr>
        <p:spPr>
          <a:xfrm flipV="1">
            <a:off x="6602361" y="457563"/>
            <a:ext cx="0" cy="5829929"/>
          </a:xfrm>
          <a:prstGeom prst="line">
            <a:avLst/>
          </a:prstGeom>
          <a:ln w="12700">
            <a:solidFill>
              <a:srgbClr val="1F2363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5" name="Image 14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10BB509D-68B8-E6BB-6546-621F38BDA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B20E9074-C6E7-9AAD-F5DF-8D40A70BB64E}"/>
              </a:ext>
            </a:extLst>
          </p:cNvPr>
          <p:cNvSpPr txBox="1"/>
          <p:nvPr/>
        </p:nvSpPr>
        <p:spPr>
          <a:xfrm>
            <a:off x="0" y="-6012"/>
            <a:ext cx="34511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ea typeface="Verdana" panose="020B0604030504040204" pitchFamily="34" charset="0"/>
              </a:rPr>
              <a:t>Présentation des données</a:t>
            </a:r>
            <a:endParaRPr lang="fr-FR" sz="1200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32DF9693-CB1F-23B0-3BA0-87311F8BE0ED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0296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DB077-D129-4D23-C0A2-685C47F88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4323DE-5094-CF27-B10A-CD94F06DBC7C}"/>
              </a:ext>
            </a:extLst>
          </p:cNvPr>
          <p:cNvSpPr/>
          <p:nvPr/>
        </p:nvSpPr>
        <p:spPr>
          <a:xfrm>
            <a:off x="0" y="-5"/>
            <a:ext cx="3661368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40D8EFD8-7601-1C0B-C0BF-95642AC6E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368" y="6242265"/>
            <a:ext cx="2155071" cy="615735"/>
          </a:xfrm>
          <a:prstGeom prst="rect">
            <a:avLst/>
          </a:prstGeom>
        </p:spPr>
      </p:pic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0EF82FD7-5A9D-77A0-3D09-07C820428D47}"/>
              </a:ext>
            </a:extLst>
          </p:cNvPr>
          <p:cNvCxnSpPr/>
          <p:nvPr/>
        </p:nvCxnSpPr>
        <p:spPr>
          <a:xfrm>
            <a:off x="7694187" y="3795252"/>
            <a:ext cx="396626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0E001CA2-0C8F-38C1-8DF4-71B61CC662B0}"/>
              </a:ext>
            </a:extLst>
          </p:cNvPr>
          <p:cNvSpPr txBox="1">
            <a:spLocks/>
          </p:cNvSpPr>
          <p:nvPr/>
        </p:nvSpPr>
        <p:spPr>
          <a:xfrm>
            <a:off x="4156242" y="1967001"/>
            <a:ext cx="7472516" cy="14619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600" b="1" dirty="0">
                <a:latin typeface="Verdana" panose="020B0604030504040204" pitchFamily="34" charset="0"/>
                <a:ea typeface="Verdana" panose="020B0604030504040204" pitchFamily="34" charset="0"/>
              </a:rPr>
              <a:t>I.</a:t>
            </a:r>
          </a:p>
          <a:p>
            <a:pPr algn="ctr"/>
            <a:endParaRPr lang="fr-FR" sz="36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fr-FR" sz="3600" dirty="0">
                <a:latin typeface="Verdana" panose="020B0604030504040204" pitchFamily="34" charset="0"/>
                <a:ea typeface="Verdana" panose="020B0604030504040204" pitchFamily="34" charset="0"/>
              </a:rPr>
              <a:t>Évolutions et tendances des apprentis du CFA des universités</a:t>
            </a:r>
          </a:p>
          <a:p>
            <a:pPr algn="ctr"/>
            <a:endParaRPr lang="fr-FR" sz="4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472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49A6E0-8F2B-4053-44FD-118827DA8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849A568-5F09-9ADD-C915-2A7BE0B6871F}"/>
              </a:ext>
            </a:extLst>
          </p:cNvPr>
          <p:cNvSpPr/>
          <p:nvPr/>
        </p:nvSpPr>
        <p:spPr>
          <a:xfrm>
            <a:off x="7515226" y="-4864"/>
            <a:ext cx="4676774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6" name="Image 5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0148C0C6-924B-E56E-D0A9-C726BBA29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" y="6237406"/>
            <a:ext cx="2155071" cy="61573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460D5BA-F447-15D4-AC96-ECCA52455014}"/>
              </a:ext>
            </a:extLst>
          </p:cNvPr>
          <p:cNvSpPr txBox="1"/>
          <p:nvPr/>
        </p:nvSpPr>
        <p:spPr>
          <a:xfrm>
            <a:off x="-367146" y="-5"/>
            <a:ext cx="4371109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I. Répartition des apprentis par niveau de diplôme</a:t>
            </a:r>
          </a:p>
          <a:p>
            <a:endParaRPr lang="fr-FR" sz="1200" b="1" dirty="0">
              <a:latin typeface="HelveticaNeueforSAS" panose="020B0604020202020204" pitchFamily="34" charset="0"/>
            </a:endParaRP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29F907FD-3FEE-F6E5-DC3E-03B72D28B2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117" y="2890849"/>
            <a:ext cx="6950215" cy="31789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E322E328-3EFB-801C-39A7-BF0DD42CF63C}"/>
              </a:ext>
            </a:extLst>
          </p:cNvPr>
          <p:cNvSpPr txBox="1"/>
          <p:nvPr/>
        </p:nvSpPr>
        <p:spPr>
          <a:xfrm>
            <a:off x="8087946" y="3639731"/>
            <a:ext cx="353133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Les apprentis sont approximativement </a:t>
            </a:r>
            <a:r>
              <a:rPr lang="fr-FR" sz="1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distribués équitablement</a:t>
            </a:r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en moyenne (en faveur du Bac+5). </a:t>
            </a:r>
          </a:p>
          <a:p>
            <a:endParaRPr lang="fr-FR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8B140A2-7B8D-9958-7A95-9ACC45D775E2}"/>
              </a:ext>
            </a:extLst>
          </p:cNvPr>
          <p:cNvSpPr txBox="1"/>
          <p:nvPr/>
        </p:nvSpPr>
        <p:spPr>
          <a:xfrm>
            <a:off x="8087946" y="5238820"/>
            <a:ext cx="35313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Seulement </a:t>
            </a:r>
            <a:r>
              <a:rPr lang="fr-FR" sz="1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38%</a:t>
            </a:r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des apprentis étaient concernés par un diplôme de </a:t>
            </a:r>
            <a:r>
              <a:rPr lang="fr-FR" sz="1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niveau Bac +5.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CF26EA7-ABA2-1AA8-B1CC-E1A3E361DA03}"/>
              </a:ext>
            </a:extLst>
          </p:cNvPr>
          <p:cNvSpPr txBox="1"/>
          <p:nvPr/>
        </p:nvSpPr>
        <p:spPr>
          <a:xfrm>
            <a:off x="133306" y="709569"/>
            <a:ext cx="712002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</a:rPr>
              <a:t>Une part en </a:t>
            </a:r>
            <a:r>
              <a:rPr lang="fr-FR" sz="1600" b="1" dirty="0">
                <a:latin typeface="Verdana" panose="020B0604030504040204" pitchFamily="34" charset="0"/>
                <a:ea typeface="Verdana" panose="020B0604030504040204" pitchFamily="34" charset="0"/>
              </a:rPr>
              <a:t>hausse</a:t>
            </a:r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</a:rPr>
              <a:t> des apprentis en </a:t>
            </a:r>
            <a:r>
              <a:rPr lang="fr-FR" sz="1600" b="1" dirty="0">
                <a:latin typeface="Verdana" panose="020B0604030504040204" pitchFamily="34" charset="0"/>
                <a:ea typeface="Verdana" panose="020B0604030504040204" pitchFamily="34" charset="0"/>
              </a:rPr>
              <a:t>Bac +5 </a:t>
            </a:r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</a:rPr>
              <a:t>au fil des années. Les étudiants choisissent de plus en plus de poursuivre en  master proposant une alternance.</a:t>
            </a:r>
          </a:p>
          <a:p>
            <a:pPr algn="just"/>
            <a:endParaRPr lang="fr-FR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</a:rPr>
              <a:t>Le remaniement des diplômes nous empêche de nous prononcer sur une quelconque tendance claire concernant les niveaux moins élevés.</a:t>
            </a:r>
          </a:p>
        </p:txBody>
      </p:sp>
      <p:pic>
        <p:nvPicPr>
          <p:cNvPr id="7" name="Image 6" descr="Une image contenant texte, cercle, capture d’écran, Police&#10;&#10;Description générée automatiquement">
            <a:extLst>
              <a:ext uri="{FF2B5EF4-FFF2-40B4-BE49-F238E27FC236}">
                <a16:creationId xmlns:a16="http://schemas.microsoft.com/office/drawing/2014/main" id="{8698FB18-BE03-8EC2-595D-9ADC88B365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270580"/>
            <a:ext cx="2486025" cy="248602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8490E14B-0840-FA02-A51D-CF2DD153F9BE}"/>
              </a:ext>
            </a:extLst>
          </p:cNvPr>
          <p:cNvSpPr txBox="1"/>
          <p:nvPr/>
        </p:nvSpPr>
        <p:spPr>
          <a:xfrm>
            <a:off x="8241122" y="2796099"/>
            <a:ext cx="3224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chemeClr val="bg1"/>
                </a:solidFill>
              </a:rPr>
              <a:t>Proportion moyenne d’apprentis par niveau de diplôme</a:t>
            </a: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F8169FB-33D0-6F10-8160-3534C8373325}"/>
              </a:ext>
            </a:extLst>
          </p:cNvPr>
          <p:cNvCxnSpPr>
            <a:cxnSpLocks/>
          </p:cNvCxnSpPr>
          <p:nvPr/>
        </p:nvCxnSpPr>
        <p:spPr>
          <a:xfrm>
            <a:off x="0" y="270987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882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5279E-B52E-9F9F-3996-995148D72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4E8DCB0-7166-EE4D-3A14-8899B80ADDEC}"/>
              </a:ext>
            </a:extLst>
          </p:cNvPr>
          <p:cNvSpPr/>
          <p:nvPr/>
        </p:nvSpPr>
        <p:spPr>
          <a:xfrm>
            <a:off x="-13851" y="0"/>
            <a:ext cx="4643438" cy="6858005"/>
          </a:xfrm>
          <a:prstGeom prst="rect">
            <a:avLst/>
          </a:prstGeom>
          <a:solidFill>
            <a:srgbClr val="1F236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 descr="Une image contenant Police, Graphique, capture d’écran, graphisme&#10;&#10;Description générée automatiquement">
            <a:extLst>
              <a:ext uri="{FF2B5EF4-FFF2-40B4-BE49-F238E27FC236}">
                <a16:creationId xmlns:a16="http://schemas.microsoft.com/office/drawing/2014/main" id="{49D740E2-A27D-C705-4D61-36A8024788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1198" y="6242265"/>
            <a:ext cx="2155071" cy="61573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4368485-2332-8F7B-1B06-A3B7611E96E2}"/>
              </a:ext>
            </a:extLst>
          </p:cNvPr>
          <p:cNvSpPr txBox="1"/>
          <p:nvPr/>
        </p:nvSpPr>
        <p:spPr>
          <a:xfrm>
            <a:off x="8098198" y="-5"/>
            <a:ext cx="4371109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>
                <a:latin typeface="Verdana" panose="020B0604030504040204" pitchFamily="34" charset="0"/>
                <a:ea typeface="Verdana" panose="020B0604030504040204" pitchFamily="34" charset="0"/>
              </a:rPr>
              <a:t>I. Répartition des apprentis par structure universitaire</a:t>
            </a:r>
          </a:p>
          <a:p>
            <a:endParaRPr lang="fr-FR" sz="1200" b="1" dirty="0">
              <a:latin typeface="HelveticaNeueforSAS" panose="020B0604020202020204" pitchFamily="34" charset="0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D5EB53D-0851-5465-462C-60B037821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3946" y="810213"/>
            <a:ext cx="7335136" cy="33547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E0A033E-0736-FB85-23F4-A35E8202A12D}"/>
              </a:ext>
            </a:extLst>
          </p:cNvPr>
          <p:cNvSpPr txBox="1"/>
          <p:nvPr/>
        </p:nvSpPr>
        <p:spPr>
          <a:xfrm>
            <a:off x="4817643" y="4603542"/>
            <a:ext cx="712002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</a:rPr>
              <a:t>La part des apprentis en IUT </a:t>
            </a:r>
            <a:r>
              <a:rPr lang="fr-FR" sz="1600" b="1" dirty="0">
                <a:latin typeface="Verdana" panose="020B0604030504040204" pitchFamily="34" charset="0"/>
                <a:ea typeface="Verdana" panose="020B0604030504040204" pitchFamily="34" charset="0"/>
              </a:rPr>
              <a:t>baisse </a:t>
            </a:r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</a:rPr>
              <a:t>jusqu’en 2021 puis remonte légèrement depuis.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latin typeface="Verdana" panose="020B0604030504040204" pitchFamily="34" charset="0"/>
                <a:ea typeface="Verdana" panose="020B0604030504040204" pitchFamily="34" charset="0"/>
              </a:rPr>
              <a:t>La hausse peut s’expliquer par le remaniement des Licences pro en BUT par le CFA.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sz="1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5FF8708-6097-12B9-A426-8FE44AEC3031}"/>
              </a:ext>
            </a:extLst>
          </p:cNvPr>
          <p:cNvSpPr txBox="1"/>
          <p:nvPr/>
        </p:nvSpPr>
        <p:spPr>
          <a:xfrm>
            <a:off x="54306" y="274270"/>
            <a:ext cx="43348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Les apprentis sont plus</a:t>
            </a:r>
            <a:r>
              <a:rPr lang="fr-FR" sz="1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attirés par les IUT (60%) en moyenne </a:t>
            </a:r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que les facultés. (Cela a tendance à s’amenuir au fil du temps) </a:t>
            </a:r>
          </a:p>
          <a:p>
            <a:pPr algn="ctr"/>
            <a:endParaRPr lang="fr-FR" sz="1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Les apprentis cherchent en général la possibilité de rentrer plus vite dans le monde du travail et les IUT répondent à leurs besoins avec des </a:t>
            </a:r>
            <a:r>
              <a:rPr lang="fr-FR" sz="1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formations plus techniques et  professionnalisantes. </a:t>
            </a:r>
            <a:r>
              <a:rPr lang="fr-FR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(BUT)</a:t>
            </a:r>
            <a:r>
              <a:rPr lang="fr-FR" sz="1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endParaRPr lang="fr-FR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34C775A1-3166-B044-AF81-163A93D97A6D}"/>
              </a:ext>
            </a:extLst>
          </p:cNvPr>
          <p:cNvCxnSpPr>
            <a:cxnSpLocks/>
          </p:cNvCxnSpPr>
          <p:nvPr/>
        </p:nvCxnSpPr>
        <p:spPr>
          <a:xfrm>
            <a:off x="8386916" y="274270"/>
            <a:ext cx="3805084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2C3C0277-7EF2-1583-A444-CE0ECD01E8B0}"/>
              </a:ext>
            </a:extLst>
          </p:cNvPr>
          <p:cNvSpPr txBox="1"/>
          <p:nvPr/>
        </p:nvSpPr>
        <p:spPr>
          <a:xfrm>
            <a:off x="535474" y="6158358"/>
            <a:ext cx="337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chemeClr val="bg1"/>
                </a:solidFill>
              </a:rPr>
              <a:t>Répartition des apprentis par composante</a:t>
            </a:r>
          </a:p>
        </p:txBody>
      </p:sp>
      <p:pic>
        <p:nvPicPr>
          <p:cNvPr id="17" name="Image 16" descr="Une image contenant texte, Police, cercle, capture d’écran&#10;&#10;Description générée automatiquement">
            <a:extLst>
              <a:ext uri="{FF2B5EF4-FFF2-40B4-BE49-F238E27FC236}">
                <a16:creationId xmlns:a16="http://schemas.microsoft.com/office/drawing/2014/main" id="{C466A0CC-677C-38CA-7B6D-2427159A17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616" y="3169752"/>
            <a:ext cx="2812179" cy="281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024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2209</Words>
  <Application>Microsoft Office PowerPoint</Application>
  <PresentationFormat>Grand écran</PresentationFormat>
  <Paragraphs>287</Paragraphs>
  <Slides>30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7" baseType="lpstr">
      <vt:lpstr>Aptos</vt:lpstr>
      <vt:lpstr>Aptos Display</vt:lpstr>
      <vt:lpstr>Arial</vt:lpstr>
      <vt:lpstr>HelveticaNeueforSAS</vt:lpstr>
      <vt:lpstr>Verdana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Canelle Romain</dc:creator>
  <cp:lastModifiedBy>Canelle Romain</cp:lastModifiedBy>
  <cp:revision>1</cp:revision>
  <dcterms:created xsi:type="dcterms:W3CDTF">2024-11-20T16:09:03Z</dcterms:created>
  <dcterms:modified xsi:type="dcterms:W3CDTF">2024-12-04T19:54:19Z</dcterms:modified>
</cp:coreProperties>
</file>

<file path=docProps/thumbnail.jpeg>
</file>